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3" r:id="rId6"/>
    <p:sldId id="311" r:id="rId7"/>
    <p:sldId id="312" r:id="rId8"/>
    <p:sldId id="314" r:id="rId9"/>
    <p:sldId id="315" r:id="rId10"/>
    <p:sldId id="316" r:id="rId11"/>
    <p:sldId id="318" r:id="rId12"/>
    <p:sldId id="319" r:id="rId13"/>
    <p:sldId id="320" r:id="rId14"/>
    <p:sldId id="321" r:id="rId15"/>
    <p:sldId id="322" r:id="rId16"/>
    <p:sldId id="326" r:id="rId17"/>
    <p:sldId id="323" r:id="rId18"/>
    <p:sldId id="324" r:id="rId19"/>
    <p:sldId id="325" r:id="rId20"/>
    <p:sldId id="331" r:id="rId21"/>
    <p:sldId id="327" r:id="rId22"/>
    <p:sldId id="332" r:id="rId23"/>
    <p:sldId id="33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B9AE7D-2B60-4A36-98BA-39477AC38201}" v="4242" dt="2022-06-26T13:29:38.912"/>
    <p1510:client id="{2ADA08C5-9AB9-42A4-8474-14DADF75D310}" v="448" dt="2022-06-27T09:18:03.888"/>
    <p1510:client id="{3BD6638F-584C-4F9D-BE56-7B553557DB44}" v="278" dt="2022-06-27T08:36:00.487"/>
    <p1510:client id="{40CAB591-864E-44ED-BA1D-DFE490B7E118}" v="14" dt="2022-06-27T06:29:25.189"/>
    <p1510:client id="{516BBAAD-FC26-4527-B9C3-1E9510D1B9B6}" v="1329" dt="2022-06-26T13:38:07.402"/>
    <p1510:client id="{9886DCF3-2D4D-4370-94EB-1896374FA860}" v="961" dt="2022-06-26T11:00:27.901"/>
    <p1510:client id="{B6A8126D-0FED-4EB3-B853-79CD293303D7}" v="97" dt="2022-06-26T13:35:22.586"/>
    <p1510:client id="{CDE53AE2-985D-492C-9EAD-7908EE5DB494}" v="167" dt="2022-06-26T23:59:00.482"/>
    <p1510:client id="{DE02F89D-505B-46F6-9F6F-DB0A3402EF53}" v="10" dt="2022-06-26T10:44:45.037"/>
    <p1510:client id="{DF6A1FA1-5A1F-4237-AB1B-F7F198C03995}" v="164" dt="2022-06-27T08:12:14.9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Bouios" userId="9340254e16b0226b" providerId="Windows Live" clId="Web-{3BD6638F-584C-4F9D-BE56-7B553557DB44}"/>
    <pc:docChg chg="addSld delSld modSld">
      <pc:chgData name="Steven Bouios" userId="9340254e16b0226b" providerId="Windows Live" clId="Web-{3BD6638F-584C-4F9D-BE56-7B553557DB44}" dt="2022-06-27T08:36:00.487" v="271" actId="1076"/>
      <pc:docMkLst>
        <pc:docMk/>
      </pc:docMkLst>
      <pc:sldChg chg="modSp">
        <pc:chgData name="Steven Bouios" userId="9340254e16b0226b" providerId="Windows Live" clId="Web-{3BD6638F-584C-4F9D-BE56-7B553557DB44}" dt="2022-06-27T06:22:36.066" v="92" actId="20577"/>
        <pc:sldMkLst>
          <pc:docMk/>
          <pc:sldMk cId="651443823" sldId="311"/>
        </pc:sldMkLst>
        <pc:spChg chg="mod">
          <ac:chgData name="Steven Bouios" userId="9340254e16b0226b" providerId="Windows Live" clId="Web-{3BD6638F-584C-4F9D-BE56-7B553557DB44}" dt="2022-06-27T06:22:36.066" v="92" actId="20577"/>
          <ac:spMkLst>
            <pc:docMk/>
            <pc:sldMk cId="651443823" sldId="311"/>
            <ac:spMk id="50" creationId="{70B58806-381D-FF47-A4E5-573499FC7B86}"/>
          </ac:spMkLst>
        </pc:spChg>
      </pc:sldChg>
      <pc:sldChg chg="addSp delSp modSp">
        <pc:chgData name="Steven Bouios" userId="9340254e16b0226b" providerId="Windows Live" clId="Web-{3BD6638F-584C-4F9D-BE56-7B553557DB44}" dt="2022-06-27T08:36:00.487" v="271" actId="1076"/>
        <pc:sldMkLst>
          <pc:docMk/>
          <pc:sldMk cId="2469817518" sldId="314"/>
        </pc:sldMkLst>
        <pc:spChg chg="del">
          <ac:chgData name="Steven Bouios" userId="9340254e16b0226b" providerId="Windows Live" clId="Web-{3BD6638F-584C-4F9D-BE56-7B553557DB44}" dt="2022-06-27T06:54:00.767" v="148"/>
          <ac:spMkLst>
            <pc:docMk/>
            <pc:sldMk cId="2469817518" sldId="314"/>
            <ac:spMk id="3" creationId="{5F9A1B15-888D-5923-7BBA-0EC23DF3529D}"/>
          </ac:spMkLst>
        </pc:spChg>
        <pc:spChg chg="add mod">
          <ac:chgData name="Steven Bouios" userId="9340254e16b0226b" providerId="Windows Live" clId="Web-{3BD6638F-584C-4F9D-BE56-7B553557DB44}" dt="2022-06-27T08:23:54.963" v="266" actId="20577"/>
          <ac:spMkLst>
            <pc:docMk/>
            <pc:sldMk cId="2469817518" sldId="314"/>
            <ac:spMk id="5" creationId="{521BE831-D17E-A7ED-21C4-77BBD163C7DA}"/>
          </ac:spMkLst>
        </pc:spChg>
        <pc:picChg chg="add del mod">
          <ac:chgData name="Steven Bouios" userId="9340254e16b0226b" providerId="Windows Live" clId="Web-{3BD6638F-584C-4F9D-BE56-7B553557DB44}" dt="2022-06-27T08:12:26.042" v="189"/>
          <ac:picMkLst>
            <pc:docMk/>
            <pc:sldMk cId="2469817518" sldId="314"/>
            <ac:picMk id="3" creationId="{E87AE9EC-9B09-39D9-A301-F6CA24739E78}"/>
          </ac:picMkLst>
        </pc:picChg>
        <pc:picChg chg="add mod">
          <ac:chgData name="Steven Bouios" userId="9340254e16b0226b" providerId="Windows Live" clId="Web-{3BD6638F-584C-4F9D-BE56-7B553557DB44}" dt="2022-06-27T08:18:12.784" v="196" actId="14100"/>
          <ac:picMkLst>
            <pc:docMk/>
            <pc:sldMk cId="2469817518" sldId="314"/>
            <ac:picMk id="4" creationId="{04B673EA-4C1B-9A42-5904-A96112D6C049}"/>
          </ac:picMkLst>
        </pc:picChg>
        <pc:picChg chg="add mod">
          <ac:chgData name="Steven Bouios" userId="9340254e16b0226b" providerId="Windows Live" clId="Web-{3BD6638F-584C-4F9D-BE56-7B553557DB44}" dt="2022-06-27T08:24:05.917" v="267" actId="14100"/>
          <ac:picMkLst>
            <pc:docMk/>
            <pc:sldMk cId="2469817518" sldId="314"/>
            <ac:picMk id="6" creationId="{BD4110D8-15DF-AFD7-42B1-9602A46A90B4}"/>
          </ac:picMkLst>
        </pc:picChg>
        <pc:picChg chg="add mod">
          <ac:chgData name="Steven Bouios" userId="9340254e16b0226b" providerId="Windows Live" clId="Web-{3BD6638F-584C-4F9D-BE56-7B553557DB44}" dt="2022-06-27T08:36:00.487" v="271" actId="1076"/>
          <ac:picMkLst>
            <pc:docMk/>
            <pc:sldMk cId="2469817518" sldId="314"/>
            <ac:picMk id="7" creationId="{BEA881E5-C42A-8471-2118-34B6BBF7FBAA}"/>
          </ac:picMkLst>
        </pc:picChg>
      </pc:sldChg>
      <pc:sldChg chg="addSp delSp modSp new">
        <pc:chgData name="Steven Bouios" userId="9340254e16b0226b" providerId="Windows Live" clId="Web-{3BD6638F-584C-4F9D-BE56-7B553557DB44}" dt="2022-06-27T06:39:31.954" v="147" actId="1076"/>
        <pc:sldMkLst>
          <pc:docMk/>
          <pc:sldMk cId="1199377014" sldId="327"/>
        </pc:sldMkLst>
        <pc:spChg chg="mod">
          <ac:chgData name="Steven Bouios" userId="9340254e16b0226b" providerId="Windows Live" clId="Web-{3BD6638F-584C-4F9D-BE56-7B553557DB44}" dt="2022-06-27T06:25:57.702" v="117" actId="1076"/>
          <ac:spMkLst>
            <pc:docMk/>
            <pc:sldMk cId="1199377014" sldId="327"/>
            <ac:spMk id="2" creationId="{5F60BBB4-8380-B6C2-2A4C-C1E0AA165A4C}"/>
          </ac:spMkLst>
        </pc:spChg>
        <pc:spChg chg="del">
          <ac:chgData name="Steven Bouios" userId="9340254e16b0226b" providerId="Windows Live" clId="Web-{3BD6638F-584C-4F9D-BE56-7B553557DB44}" dt="2022-06-27T05:12:46.528" v="38"/>
          <ac:spMkLst>
            <pc:docMk/>
            <pc:sldMk cId="1199377014" sldId="327"/>
            <ac:spMk id="3" creationId="{E27DF31A-8CAA-3629-EC05-A90CA8B11E5A}"/>
          </ac:spMkLst>
        </pc:spChg>
        <pc:picChg chg="add mod ord">
          <ac:chgData name="Steven Bouios" userId="9340254e16b0226b" providerId="Windows Live" clId="Web-{3BD6638F-584C-4F9D-BE56-7B553557DB44}" dt="2022-06-27T06:39:31.954" v="147" actId="1076"/>
          <ac:picMkLst>
            <pc:docMk/>
            <pc:sldMk cId="1199377014" sldId="327"/>
            <ac:picMk id="4" creationId="{F7ABA344-4072-B510-8F20-2018793FD944}"/>
          </ac:picMkLst>
        </pc:picChg>
      </pc:sldChg>
      <pc:sldChg chg="addSp delSp modSp new del">
        <pc:chgData name="Steven Bouios" userId="9340254e16b0226b" providerId="Windows Live" clId="Web-{3BD6638F-584C-4F9D-BE56-7B553557DB44}" dt="2022-06-27T06:39:04.172" v="141"/>
        <pc:sldMkLst>
          <pc:docMk/>
          <pc:sldMk cId="870204359" sldId="328"/>
        </pc:sldMkLst>
        <pc:spChg chg="mod">
          <ac:chgData name="Steven Bouios" userId="9340254e16b0226b" providerId="Windows Live" clId="Web-{3BD6638F-584C-4F9D-BE56-7B553557DB44}" dt="2022-06-27T06:38:47.546" v="140" actId="20577"/>
          <ac:spMkLst>
            <pc:docMk/>
            <pc:sldMk cId="870204359" sldId="328"/>
            <ac:spMk id="2" creationId="{1879720A-1B4D-6BE4-37C6-C13B9F634645}"/>
          </ac:spMkLst>
        </pc:spChg>
        <pc:spChg chg="del">
          <ac:chgData name="Steven Bouios" userId="9340254e16b0226b" providerId="Windows Live" clId="Web-{3BD6638F-584C-4F9D-BE56-7B553557DB44}" dt="2022-06-27T06:23:15.912" v="113"/>
          <ac:spMkLst>
            <pc:docMk/>
            <pc:sldMk cId="870204359" sldId="328"/>
            <ac:spMk id="3" creationId="{2203663B-DA2B-9872-5BB1-72B5BA365CA4}"/>
          </ac:spMkLst>
        </pc:spChg>
        <pc:spChg chg="add mod">
          <ac:chgData name="Steven Bouios" userId="9340254e16b0226b" providerId="Windows Live" clId="Web-{3BD6638F-584C-4F9D-BE56-7B553557DB44}" dt="2022-06-27T06:37:39.990" v="121"/>
          <ac:spMkLst>
            <pc:docMk/>
            <pc:sldMk cId="870204359" sldId="328"/>
            <ac:spMk id="6" creationId="{160010A0-5C98-2B1D-6ACC-AAE353A23192}"/>
          </ac:spMkLst>
        </pc:spChg>
        <pc:picChg chg="add del mod ord">
          <ac:chgData name="Steven Bouios" userId="9340254e16b0226b" providerId="Windows Live" clId="Web-{3BD6638F-584C-4F9D-BE56-7B553557DB44}" dt="2022-06-27T06:37:39.990" v="121"/>
          <ac:picMkLst>
            <pc:docMk/>
            <pc:sldMk cId="870204359" sldId="328"/>
            <ac:picMk id="4" creationId="{E54C3476-8A91-18D6-C0A7-C51FE79AE301}"/>
          </ac:picMkLst>
        </pc:picChg>
      </pc:sldChg>
      <pc:sldChg chg="new del">
        <pc:chgData name="Steven Bouios" userId="9340254e16b0226b" providerId="Windows Live" clId="Web-{3BD6638F-584C-4F9D-BE56-7B553557DB44}" dt="2022-06-27T08:24:18.886" v="268"/>
        <pc:sldMkLst>
          <pc:docMk/>
          <pc:sldMk cId="3790153897" sldId="329"/>
        </pc:sldMkLst>
      </pc:sldChg>
      <pc:sldChg chg="addSp delSp modSp new del">
        <pc:chgData name="Steven Bouios" userId="9340254e16b0226b" providerId="Windows Live" clId="Web-{3BD6638F-584C-4F9D-BE56-7B553557DB44}" dt="2022-06-27T06:39:06.953" v="142"/>
        <pc:sldMkLst>
          <pc:docMk/>
          <pc:sldMk cId="3409523047" sldId="330"/>
        </pc:sldMkLst>
        <pc:spChg chg="del">
          <ac:chgData name="Steven Bouios" userId="9340254e16b0226b" providerId="Windows Live" clId="Web-{3BD6638F-584C-4F9D-BE56-7B553557DB44}" dt="2022-06-27T06:37:52.215" v="122"/>
          <ac:spMkLst>
            <pc:docMk/>
            <pc:sldMk cId="3409523047" sldId="330"/>
            <ac:spMk id="3" creationId="{41853DF0-229F-7198-28E7-FB3CDB7920CA}"/>
          </ac:spMkLst>
        </pc:spChg>
        <pc:spChg chg="add mod">
          <ac:chgData name="Steven Bouios" userId="9340254e16b0226b" providerId="Windows Live" clId="Web-{3BD6638F-584C-4F9D-BE56-7B553557DB44}" dt="2022-06-27T06:38:04.371" v="124"/>
          <ac:spMkLst>
            <pc:docMk/>
            <pc:sldMk cId="3409523047" sldId="330"/>
            <ac:spMk id="6" creationId="{8C991D5B-1785-D25C-D339-DC7309841CCF}"/>
          </ac:spMkLst>
        </pc:spChg>
        <pc:picChg chg="add del mod ord">
          <ac:chgData name="Steven Bouios" userId="9340254e16b0226b" providerId="Windows Live" clId="Web-{3BD6638F-584C-4F9D-BE56-7B553557DB44}" dt="2022-06-27T06:38:04.371" v="124"/>
          <ac:picMkLst>
            <pc:docMk/>
            <pc:sldMk cId="3409523047" sldId="330"/>
            <ac:picMk id="4" creationId="{D8C3EAFD-34FC-D25B-3780-FA5F8FADF268}"/>
          </ac:picMkLst>
        </pc:picChg>
      </pc:sldChg>
      <pc:sldChg chg="addSp delSp modSp add replId">
        <pc:chgData name="Steven Bouios" userId="9340254e16b0226b" providerId="Windows Live" clId="Web-{3BD6638F-584C-4F9D-BE56-7B553557DB44}" dt="2022-06-27T06:39:16.219" v="144" actId="20577"/>
        <pc:sldMkLst>
          <pc:docMk/>
          <pc:sldMk cId="2339322435" sldId="331"/>
        </pc:sldMkLst>
        <pc:spChg chg="mod">
          <ac:chgData name="Steven Bouios" userId="9340254e16b0226b" providerId="Windows Live" clId="Web-{3BD6638F-584C-4F9D-BE56-7B553557DB44}" dt="2022-06-27T06:39:16.219" v="144" actId="20577"/>
          <ac:spMkLst>
            <pc:docMk/>
            <pc:sldMk cId="2339322435" sldId="331"/>
            <ac:spMk id="2" creationId="{1879720A-1B4D-6BE4-37C6-C13B9F634645}"/>
          </ac:spMkLst>
        </pc:spChg>
        <pc:spChg chg="del">
          <ac:chgData name="Steven Bouios" userId="9340254e16b0226b" providerId="Windows Live" clId="Web-{3BD6638F-584C-4F9D-BE56-7B553557DB44}" dt="2022-06-27T06:38:09.090" v="125"/>
          <ac:spMkLst>
            <pc:docMk/>
            <pc:sldMk cId="2339322435" sldId="331"/>
            <ac:spMk id="6" creationId="{160010A0-5C98-2B1D-6ACC-AAE353A23192}"/>
          </ac:spMkLst>
        </pc:spChg>
        <pc:picChg chg="add mod ord">
          <ac:chgData name="Steven Bouios" userId="9340254e16b0226b" providerId="Windows Live" clId="Web-{3BD6638F-584C-4F9D-BE56-7B553557DB44}" dt="2022-06-27T06:39:11.938" v="143" actId="1076"/>
          <ac:picMkLst>
            <pc:docMk/>
            <pc:sldMk cId="2339322435" sldId="331"/>
            <ac:picMk id="3" creationId="{42A827E5-E4AC-1FE3-104E-E740EFFA875A}"/>
          </ac:picMkLst>
        </pc:picChg>
      </pc:sldChg>
    </pc:docChg>
  </pc:docChgLst>
  <pc:docChgLst>
    <pc:chgData name="Jeya Emmanuel" userId="28e79deefdbe506a" providerId="Windows Live" clId="Web-{DE02F89D-505B-46F6-9F6F-DB0A3402EF53}"/>
    <pc:docChg chg="addSld modSld">
      <pc:chgData name="Jeya Emmanuel" userId="28e79deefdbe506a" providerId="Windows Live" clId="Web-{DE02F89D-505B-46F6-9F6F-DB0A3402EF53}" dt="2022-06-26T10:44:43.459" v="8" actId="20577"/>
      <pc:docMkLst>
        <pc:docMk/>
      </pc:docMkLst>
      <pc:sldChg chg="modSp new">
        <pc:chgData name="Jeya Emmanuel" userId="28e79deefdbe506a" providerId="Windows Live" clId="Web-{DE02F89D-505B-46F6-9F6F-DB0A3402EF53}" dt="2022-06-26T10:44:43.459" v="8" actId="20577"/>
        <pc:sldMkLst>
          <pc:docMk/>
          <pc:sldMk cId="2578516185" sldId="317"/>
        </pc:sldMkLst>
        <pc:spChg chg="mod">
          <ac:chgData name="Jeya Emmanuel" userId="28e79deefdbe506a" providerId="Windows Live" clId="Web-{DE02F89D-505B-46F6-9F6F-DB0A3402EF53}" dt="2022-06-26T10:44:43.459" v="8" actId="20577"/>
          <ac:spMkLst>
            <pc:docMk/>
            <pc:sldMk cId="2578516185" sldId="317"/>
            <ac:spMk id="2" creationId="{FF2ABA3C-2F49-4FE5-2945-BA08D3CE405F}"/>
          </ac:spMkLst>
        </pc:spChg>
      </pc:sldChg>
    </pc:docChg>
  </pc:docChgLst>
  <pc:docChgLst>
    <pc:chgData name="Jeya Emmanuel" userId="28e79deefdbe506a" providerId="Windows Live" clId="Web-{2ADA08C5-9AB9-42A4-8474-14DADF75D310}"/>
    <pc:docChg chg="addSld delSld modSld">
      <pc:chgData name="Jeya Emmanuel" userId="28e79deefdbe506a" providerId="Windows Live" clId="Web-{2ADA08C5-9AB9-42A4-8474-14DADF75D310}" dt="2022-06-27T09:18:03.888" v="430" actId="20577"/>
      <pc:docMkLst>
        <pc:docMk/>
      </pc:docMkLst>
      <pc:sldChg chg="modSp">
        <pc:chgData name="Jeya Emmanuel" userId="28e79deefdbe506a" providerId="Windows Live" clId="Web-{2ADA08C5-9AB9-42A4-8474-14DADF75D310}" dt="2022-06-27T09:16:54.792" v="419" actId="20577"/>
        <pc:sldMkLst>
          <pc:docMk/>
          <pc:sldMk cId="1946576508" sldId="305"/>
        </pc:sldMkLst>
        <pc:spChg chg="mod">
          <ac:chgData name="Jeya Emmanuel" userId="28e79deefdbe506a" providerId="Windows Live" clId="Web-{2ADA08C5-9AB9-42A4-8474-14DADF75D310}" dt="2022-06-27T09:16:54.792" v="419" actId="20577"/>
          <ac:spMkLst>
            <pc:docMk/>
            <pc:sldMk cId="1946576508" sldId="305"/>
            <ac:spMk id="3" creationId="{DB93FB3F-A8D4-46D3-A1C6-C79C64563729}"/>
          </ac:spMkLst>
        </pc:spChg>
      </pc:sldChg>
      <pc:sldChg chg="modSp">
        <pc:chgData name="Jeya Emmanuel" userId="28e79deefdbe506a" providerId="Windows Live" clId="Web-{2ADA08C5-9AB9-42A4-8474-14DADF75D310}" dt="2022-06-27T08:52:25.094" v="94" actId="20577"/>
        <pc:sldMkLst>
          <pc:docMk/>
          <pc:sldMk cId="4136584435" sldId="313"/>
        </pc:sldMkLst>
        <pc:spChg chg="mod">
          <ac:chgData name="Jeya Emmanuel" userId="28e79deefdbe506a" providerId="Windows Live" clId="Web-{2ADA08C5-9AB9-42A4-8474-14DADF75D310}" dt="2022-06-27T08:52:25.094" v="94" actId="20577"/>
          <ac:spMkLst>
            <pc:docMk/>
            <pc:sldMk cId="4136584435" sldId="313"/>
            <ac:spMk id="20" creationId="{E3B7865C-2ED6-6D68-ABB8-12FF14792FFE}"/>
          </ac:spMkLst>
        </pc:spChg>
      </pc:sldChg>
      <pc:sldChg chg="modSp">
        <pc:chgData name="Jeya Emmanuel" userId="28e79deefdbe506a" providerId="Windows Live" clId="Web-{2ADA08C5-9AB9-42A4-8474-14DADF75D310}" dt="2022-06-27T09:05:40.768" v="245" actId="20577"/>
        <pc:sldMkLst>
          <pc:docMk/>
          <pc:sldMk cId="3746457787" sldId="315"/>
        </pc:sldMkLst>
        <pc:spChg chg="mod">
          <ac:chgData name="Jeya Emmanuel" userId="28e79deefdbe506a" providerId="Windows Live" clId="Web-{2ADA08C5-9AB9-42A4-8474-14DADF75D310}" dt="2022-06-27T09:05:23.579" v="243" actId="1076"/>
          <ac:spMkLst>
            <pc:docMk/>
            <pc:sldMk cId="3746457787" sldId="315"/>
            <ac:spMk id="2" creationId="{BDC784CB-CDE2-06B9-E0A3-2519D5D90F5F}"/>
          </ac:spMkLst>
        </pc:spChg>
        <pc:spChg chg="mod">
          <ac:chgData name="Jeya Emmanuel" userId="28e79deefdbe506a" providerId="Windows Live" clId="Web-{2ADA08C5-9AB9-42A4-8474-14DADF75D310}" dt="2022-06-27T09:05:40.768" v="245" actId="20577"/>
          <ac:spMkLst>
            <pc:docMk/>
            <pc:sldMk cId="3746457787" sldId="315"/>
            <ac:spMk id="3" creationId="{827EC0E4-2ACF-59EB-462E-8BD08D318F5F}"/>
          </ac:spMkLst>
        </pc:spChg>
      </pc:sldChg>
      <pc:sldChg chg="del">
        <pc:chgData name="Jeya Emmanuel" userId="28e79deefdbe506a" providerId="Windows Live" clId="Web-{2ADA08C5-9AB9-42A4-8474-14DADF75D310}" dt="2022-06-27T09:06:08.737" v="246"/>
        <pc:sldMkLst>
          <pc:docMk/>
          <pc:sldMk cId="2578516185" sldId="317"/>
        </pc:sldMkLst>
      </pc:sldChg>
      <pc:sldChg chg="modSp">
        <pc:chgData name="Jeya Emmanuel" userId="28e79deefdbe506a" providerId="Windows Live" clId="Web-{2ADA08C5-9AB9-42A4-8474-14DADF75D310}" dt="2022-06-27T09:16:02.931" v="401" actId="20577"/>
        <pc:sldMkLst>
          <pc:docMk/>
          <pc:sldMk cId="151948296" sldId="324"/>
        </pc:sldMkLst>
        <pc:spChg chg="mod">
          <ac:chgData name="Jeya Emmanuel" userId="28e79deefdbe506a" providerId="Windows Live" clId="Web-{2ADA08C5-9AB9-42A4-8474-14DADF75D310}" dt="2022-06-27T09:16:02.931" v="401" actId="20577"/>
          <ac:spMkLst>
            <pc:docMk/>
            <pc:sldMk cId="151948296" sldId="324"/>
            <ac:spMk id="2" creationId="{01EFD2C9-4881-E465-DB84-46DF4380911B}"/>
          </ac:spMkLst>
        </pc:spChg>
      </pc:sldChg>
      <pc:sldChg chg="modSp">
        <pc:chgData name="Jeya Emmanuel" userId="28e79deefdbe506a" providerId="Windows Live" clId="Web-{2ADA08C5-9AB9-42A4-8474-14DADF75D310}" dt="2022-06-27T08:42:42.707" v="75"/>
        <pc:sldMkLst>
          <pc:docMk/>
          <pc:sldMk cId="3485714129" sldId="326"/>
        </pc:sldMkLst>
        <pc:graphicFrameChg chg="mod modGraphic">
          <ac:chgData name="Jeya Emmanuel" userId="28e79deefdbe506a" providerId="Windows Live" clId="Web-{2ADA08C5-9AB9-42A4-8474-14DADF75D310}" dt="2022-06-27T08:42:42.707" v="75"/>
          <ac:graphicFrameMkLst>
            <pc:docMk/>
            <pc:sldMk cId="3485714129" sldId="326"/>
            <ac:graphicFrameMk id="5" creationId="{7ED00FC4-3B2A-5014-5306-D73CE03A675E}"/>
          </ac:graphicFrameMkLst>
        </pc:graphicFrameChg>
      </pc:sldChg>
      <pc:sldChg chg="modSp new">
        <pc:chgData name="Jeya Emmanuel" userId="28e79deefdbe506a" providerId="Windows Live" clId="Web-{2ADA08C5-9AB9-42A4-8474-14DADF75D310}" dt="2022-06-27T09:18:03.888" v="430" actId="20577"/>
        <pc:sldMkLst>
          <pc:docMk/>
          <pc:sldMk cId="2315229933" sldId="332"/>
        </pc:sldMkLst>
        <pc:spChg chg="mod">
          <ac:chgData name="Jeya Emmanuel" userId="28e79deefdbe506a" providerId="Windows Live" clId="Web-{2ADA08C5-9AB9-42A4-8474-14DADF75D310}" dt="2022-06-27T08:36:04.699" v="4" actId="20577"/>
          <ac:spMkLst>
            <pc:docMk/>
            <pc:sldMk cId="2315229933" sldId="332"/>
            <ac:spMk id="2" creationId="{2963FC0A-1213-68B8-AAB6-7D54EB5EF6AC}"/>
          </ac:spMkLst>
        </pc:spChg>
        <pc:spChg chg="mod">
          <ac:chgData name="Jeya Emmanuel" userId="28e79deefdbe506a" providerId="Windows Live" clId="Web-{2ADA08C5-9AB9-42A4-8474-14DADF75D310}" dt="2022-06-27T09:18:03.888" v="430" actId="20577"/>
          <ac:spMkLst>
            <pc:docMk/>
            <pc:sldMk cId="2315229933" sldId="332"/>
            <ac:spMk id="3" creationId="{E08703DB-8023-E6B5-53BE-87E22FC22D38}"/>
          </ac:spMkLst>
        </pc:spChg>
      </pc:sldChg>
      <pc:sldChg chg="addSp delSp modSp new">
        <pc:chgData name="Jeya Emmanuel" userId="28e79deefdbe506a" providerId="Windows Live" clId="Web-{2ADA08C5-9AB9-42A4-8474-14DADF75D310}" dt="2022-06-27T08:40:04.610" v="73" actId="20577"/>
        <pc:sldMkLst>
          <pc:docMk/>
          <pc:sldMk cId="3865989896" sldId="333"/>
        </pc:sldMkLst>
        <pc:spChg chg="del">
          <ac:chgData name="Jeya Emmanuel" userId="28e79deefdbe506a" providerId="Windows Live" clId="Web-{2ADA08C5-9AB9-42A4-8474-14DADF75D310}" dt="2022-06-27T08:38:50.796" v="53"/>
          <ac:spMkLst>
            <pc:docMk/>
            <pc:sldMk cId="3865989896" sldId="333"/>
            <ac:spMk id="2" creationId="{94E9B5A1-5D43-4618-6BC8-B938238D0F62}"/>
          </ac:spMkLst>
        </pc:spChg>
        <pc:spChg chg="del">
          <ac:chgData name="Jeya Emmanuel" userId="28e79deefdbe506a" providerId="Windows Live" clId="Web-{2ADA08C5-9AB9-42A4-8474-14DADF75D310}" dt="2022-06-27T08:38:52.140" v="54"/>
          <ac:spMkLst>
            <pc:docMk/>
            <pc:sldMk cId="3865989896" sldId="333"/>
            <ac:spMk id="3" creationId="{C0B9FDB0-7582-E9F8-23C7-AD20662DB23F}"/>
          </ac:spMkLst>
        </pc:spChg>
        <pc:spChg chg="add mod">
          <ac:chgData name="Jeya Emmanuel" userId="28e79deefdbe506a" providerId="Windows Live" clId="Web-{2ADA08C5-9AB9-42A4-8474-14DADF75D310}" dt="2022-06-27T08:40:04.610" v="73" actId="20577"/>
          <ac:spMkLst>
            <pc:docMk/>
            <pc:sldMk cId="3865989896" sldId="333"/>
            <ac:spMk id="7" creationId="{2F4EF07B-A199-52A5-A439-ED862F583EA2}"/>
          </ac:spMkLst>
        </pc:spChg>
        <pc:picChg chg="add del mod">
          <ac:chgData name="Jeya Emmanuel" userId="28e79deefdbe506a" providerId="Windows Live" clId="Web-{2ADA08C5-9AB9-42A4-8474-14DADF75D310}" dt="2022-06-27T08:39:45.173" v="65"/>
          <ac:picMkLst>
            <pc:docMk/>
            <pc:sldMk cId="3865989896" sldId="333"/>
            <ac:picMk id="4" creationId="{E4AA035E-2780-EA12-9D53-414B385738E3}"/>
          </ac:picMkLst>
        </pc:picChg>
        <pc:picChg chg="add mod">
          <ac:chgData name="Jeya Emmanuel" userId="28e79deefdbe506a" providerId="Windows Live" clId="Web-{2ADA08C5-9AB9-42A4-8474-14DADF75D310}" dt="2022-06-27T08:39:53.641" v="69" actId="1076"/>
          <ac:picMkLst>
            <pc:docMk/>
            <pc:sldMk cId="3865989896" sldId="333"/>
            <ac:picMk id="5" creationId="{82142051-267B-9B0D-A301-BC458D649268}"/>
          </ac:picMkLst>
        </pc:picChg>
      </pc:sldChg>
    </pc:docChg>
  </pc:docChgLst>
  <pc:docChgLst>
    <pc:chgData name="Guest User" providerId="Windows Live" clId="Web-{9886DCF3-2D4D-4370-94EB-1896374FA860}"/>
    <pc:docChg chg="addSld modSld sldOrd">
      <pc:chgData name="Guest User" userId="" providerId="Windows Live" clId="Web-{9886DCF3-2D4D-4370-94EB-1896374FA860}" dt="2022-06-26T11:00:27.901" v="941"/>
      <pc:docMkLst>
        <pc:docMk/>
      </pc:docMkLst>
      <pc:sldChg chg="modSp">
        <pc:chgData name="Guest User" userId="" providerId="Windows Live" clId="Web-{9886DCF3-2D4D-4370-94EB-1896374FA860}" dt="2022-06-26T08:47:06.637" v="542" actId="20577"/>
        <pc:sldMkLst>
          <pc:docMk/>
          <pc:sldMk cId="1946576508" sldId="305"/>
        </pc:sldMkLst>
        <pc:spChg chg="mod">
          <ac:chgData name="Guest User" userId="" providerId="Windows Live" clId="Web-{9886DCF3-2D4D-4370-94EB-1896374FA860}" dt="2022-06-26T08:47:06.637" v="542" actId="20577"/>
          <ac:spMkLst>
            <pc:docMk/>
            <pc:sldMk cId="1946576508" sldId="305"/>
            <ac:spMk id="2" creationId="{0D1F047C-C727-42A7-85C5-68C5AA1B1A93}"/>
          </ac:spMkLst>
        </pc:spChg>
      </pc:sldChg>
      <pc:sldChg chg="addSp delSp modSp">
        <pc:chgData name="Guest User" userId="" providerId="Windows Live" clId="Web-{9886DCF3-2D4D-4370-94EB-1896374FA860}" dt="2022-06-26T08:05:27.657" v="288" actId="20577"/>
        <pc:sldMkLst>
          <pc:docMk/>
          <pc:sldMk cId="651443823" sldId="311"/>
        </pc:sldMkLst>
        <pc:spChg chg="mod">
          <ac:chgData name="Guest User" userId="" providerId="Windows Live" clId="Web-{9886DCF3-2D4D-4370-94EB-1896374FA860}" dt="2022-06-26T07:58:27.148" v="16" actId="20577"/>
          <ac:spMkLst>
            <pc:docMk/>
            <pc:sldMk cId="651443823" sldId="311"/>
            <ac:spMk id="2" creationId="{D63C606D-E560-4820-9C3E-3B881D30AD5A}"/>
          </ac:spMkLst>
        </pc:spChg>
        <pc:spChg chg="add mod">
          <ac:chgData name="Guest User" userId="" providerId="Windows Live" clId="Web-{9886DCF3-2D4D-4370-94EB-1896374FA860}" dt="2022-06-26T08:05:27.657" v="288" actId="20577"/>
          <ac:spMkLst>
            <pc:docMk/>
            <pc:sldMk cId="651443823" sldId="311"/>
            <ac:spMk id="50" creationId="{70B58806-381D-FF47-A4E5-573499FC7B86}"/>
          </ac:spMkLst>
        </pc:spChg>
        <pc:spChg chg="add del">
          <ac:chgData name="Guest User" userId="" providerId="Windows Live" clId="Web-{9886DCF3-2D4D-4370-94EB-1896374FA860}" dt="2022-06-26T08:01:06.917" v="37"/>
          <ac:spMkLst>
            <pc:docMk/>
            <pc:sldMk cId="651443823" sldId="311"/>
            <ac:spMk id="51" creationId="{9AF3FBF7-E788-3FF6-B9BB-F6711EC63DDA}"/>
          </ac:spMkLst>
        </pc:spChg>
        <pc:spChg chg="add del mod">
          <ac:chgData name="Guest User" userId="" providerId="Windows Live" clId="Web-{9886DCF3-2D4D-4370-94EB-1896374FA860}" dt="2022-06-26T08:01:10.401" v="40"/>
          <ac:spMkLst>
            <pc:docMk/>
            <pc:sldMk cId="651443823" sldId="311"/>
            <ac:spMk id="52" creationId="{417CF3A1-6E0F-3CF6-84B1-2CF939D0C635}"/>
          </ac:spMkLst>
        </pc:spChg>
        <pc:graphicFrameChg chg="del">
          <ac:chgData name="Guest User" userId="" providerId="Windows Live" clId="Web-{9886DCF3-2D4D-4370-94EB-1896374FA860}" dt="2022-06-26T08:00:22.900" v="27"/>
          <ac:graphicFrameMkLst>
            <pc:docMk/>
            <pc:sldMk cId="651443823" sldId="311"/>
            <ac:graphicFrameMk id="5" creationId="{D6E2B9AC-73A3-4B9A-84F6-A0F50427C9AE}"/>
          </ac:graphicFrameMkLst>
        </pc:graphicFrameChg>
      </pc:sldChg>
      <pc:sldChg chg="addSp delSp modSp">
        <pc:chgData name="Guest User" userId="" providerId="Windows Live" clId="Web-{9886DCF3-2D4D-4370-94EB-1896374FA860}" dt="2022-06-26T10:25:22.281" v="577" actId="20577"/>
        <pc:sldMkLst>
          <pc:docMk/>
          <pc:sldMk cId="614762896" sldId="312"/>
        </pc:sldMkLst>
        <pc:spChg chg="mod">
          <ac:chgData name="Guest User" userId="" providerId="Windows Live" clId="Web-{9886DCF3-2D4D-4370-94EB-1896374FA860}" dt="2022-06-26T07:58:41.008" v="26" actId="20577"/>
          <ac:spMkLst>
            <pc:docMk/>
            <pc:sldMk cId="614762896" sldId="312"/>
            <ac:spMk id="2" creationId="{D63C606D-E560-4820-9C3E-3B881D30AD5A}"/>
          </ac:spMkLst>
        </pc:spChg>
        <pc:spChg chg="add mod">
          <ac:chgData name="Guest User" userId="" providerId="Windows Live" clId="Web-{9886DCF3-2D4D-4370-94EB-1896374FA860}" dt="2022-06-26T10:25:22.281" v="577" actId="20577"/>
          <ac:spMkLst>
            <pc:docMk/>
            <pc:sldMk cId="614762896" sldId="312"/>
            <ac:spMk id="35" creationId="{69A6B685-A6BB-68D0-76E3-2EB47C0C1396}"/>
          </ac:spMkLst>
        </pc:spChg>
        <pc:graphicFrameChg chg="del">
          <ac:chgData name="Guest User" userId="" providerId="Windows Live" clId="Web-{9886DCF3-2D4D-4370-94EB-1896374FA860}" dt="2022-06-26T08:05:47.391" v="289"/>
          <ac:graphicFrameMkLst>
            <pc:docMk/>
            <pc:sldMk cId="614762896" sldId="312"/>
            <ac:graphicFrameMk id="5" creationId="{D6E2B9AC-73A3-4B9A-84F6-A0F50427C9AE}"/>
          </ac:graphicFrameMkLst>
        </pc:graphicFrameChg>
      </pc:sldChg>
      <pc:sldChg chg="addSp delSp modSp ord">
        <pc:chgData name="Guest User" userId="" providerId="Windows Live" clId="Web-{9886DCF3-2D4D-4370-94EB-1896374FA860}" dt="2022-06-26T10:22:39.840" v="559" actId="20577"/>
        <pc:sldMkLst>
          <pc:docMk/>
          <pc:sldMk cId="4136584435" sldId="313"/>
        </pc:sldMkLst>
        <pc:spChg chg="mod">
          <ac:chgData name="Guest User" userId="" providerId="Windows Live" clId="Web-{9886DCF3-2D4D-4370-94EB-1896374FA860}" dt="2022-06-26T08:44:40.916" v="474" actId="20577"/>
          <ac:spMkLst>
            <pc:docMk/>
            <pc:sldMk cId="4136584435" sldId="313"/>
            <ac:spMk id="2" creationId="{D63C606D-E560-4820-9C3E-3B881D30AD5A}"/>
          </ac:spMkLst>
        </pc:spChg>
        <pc:spChg chg="add mod">
          <ac:chgData name="Guest User" userId="" providerId="Windows Live" clId="Web-{9886DCF3-2D4D-4370-94EB-1896374FA860}" dt="2022-06-26T10:22:39.840" v="559" actId="20577"/>
          <ac:spMkLst>
            <pc:docMk/>
            <pc:sldMk cId="4136584435" sldId="313"/>
            <ac:spMk id="20" creationId="{E3B7865C-2ED6-6D68-ABB8-12FF14792FFE}"/>
          </ac:spMkLst>
        </pc:spChg>
        <pc:graphicFrameChg chg="del">
          <ac:chgData name="Guest User" userId="" providerId="Windows Live" clId="Web-{9886DCF3-2D4D-4370-94EB-1896374FA860}" dt="2022-06-26T08:41:51.115" v="468"/>
          <ac:graphicFrameMkLst>
            <pc:docMk/>
            <pc:sldMk cId="4136584435" sldId="313"/>
            <ac:graphicFrameMk id="5" creationId="{D6E2B9AC-73A3-4B9A-84F6-A0F50427C9AE}"/>
          </ac:graphicFrameMkLst>
        </pc:graphicFrameChg>
      </pc:sldChg>
      <pc:sldChg chg="addSp delSp modSp new">
        <pc:chgData name="Guest User" userId="" providerId="Windows Live" clId="Web-{9886DCF3-2D4D-4370-94EB-1896374FA860}" dt="2022-06-26T08:47:12.622" v="543"/>
        <pc:sldMkLst>
          <pc:docMk/>
          <pc:sldMk cId="2469817518" sldId="314"/>
        </pc:sldMkLst>
        <pc:spChg chg="mod">
          <ac:chgData name="Guest User" userId="" providerId="Windows Live" clId="Web-{9886DCF3-2D4D-4370-94EB-1896374FA860}" dt="2022-06-26T08:46:23.918" v="517" actId="20577"/>
          <ac:spMkLst>
            <pc:docMk/>
            <pc:sldMk cId="2469817518" sldId="314"/>
            <ac:spMk id="2" creationId="{4734F233-BB9E-16F6-7211-3395C0B6D2CA}"/>
          </ac:spMkLst>
        </pc:spChg>
        <pc:spChg chg="mod">
          <ac:chgData name="Guest User" userId="" providerId="Windows Live" clId="Web-{9886DCF3-2D4D-4370-94EB-1896374FA860}" dt="2022-06-26T08:46:30.933" v="535" actId="20577"/>
          <ac:spMkLst>
            <pc:docMk/>
            <pc:sldMk cId="2469817518" sldId="314"/>
            <ac:spMk id="3" creationId="{5F9A1B15-888D-5923-7BBA-0EC23DF3529D}"/>
          </ac:spMkLst>
        </pc:spChg>
        <pc:spChg chg="add del">
          <ac:chgData name="Guest User" userId="" providerId="Windows Live" clId="Web-{9886DCF3-2D4D-4370-94EB-1896374FA860}" dt="2022-06-26T08:47:12.622" v="543"/>
          <ac:spMkLst>
            <pc:docMk/>
            <pc:sldMk cId="2469817518" sldId="314"/>
            <ac:spMk id="4" creationId="{05B5D5D0-9953-48BF-3B7E-6A6D568B4071}"/>
          </ac:spMkLst>
        </pc:spChg>
      </pc:sldChg>
      <pc:sldChg chg="modSp new">
        <pc:chgData name="Guest User" userId="" providerId="Windows Live" clId="Web-{9886DCF3-2D4D-4370-94EB-1896374FA860}" dt="2022-06-26T10:59:25.821" v="911" actId="1076"/>
        <pc:sldMkLst>
          <pc:docMk/>
          <pc:sldMk cId="3746457787" sldId="315"/>
        </pc:sldMkLst>
        <pc:spChg chg="mod">
          <ac:chgData name="Guest User" userId="" providerId="Windows Live" clId="Web-{9886DCF3-2D4D-4370-94EB-1896374FA860}" dt="2022-06-26T10:39:51.538" v="589" actId="20577"/>
          <ac:spMkLst>
            <pc:docMk/>
            <pc:sldMk cId="3746457787" sldId="315"/>
            <ac:spMk id="2" creationId="{BDC784CB-CDE2-06B9-E0A3-2519D5D90F5F}"/>
          </ac:spMkLst>
        </pc:spChg>
        <pc:spChg chg="mod">
          <ac:chgData name="Guest User" userId="" providerId="Windows Live" clId="Web-{9886DCF3-2D4D-4370-94EB-1896374FA860}" dt="2022-06-26T10:59:25.821" v="911" actId="1076"/>
          <ac:spMkLst>
            <pc:docMk/>
            <pc:sldMk cId="3746457787" sldId="315"/>
            <ac:spMk id="3" creationId="{827EC0E4-2ACF-59EB-462E-8BD08D318F5F}"/>
          </ac:spMkLst>
        </pc:spChg>
      </pc:sldChg>
      <pc:sldChg chg="delSp modSp new">
        <pc:chgData name="Guest User" userId="" providerId="Windows Live" clId="Web-{9886DCF3-2D4D-4370-94EB-1896374FA860}" dt="2022-06-26T11:00:27.901" v="941"/>
        <pc:sldMkLst>
          <pc:docMk/>
          <pc:sldMk cId="3592705266" sldId="316"/>
        </pc:sldMkLst>
        <pc:spChg chg="mod">
          <ac:chgData name="Guest User" userId="" providerId="Windows Live" clId="Web-{9886DCF3-2D4D-4370-94EB-1896374FA860}" dt="2022-06-26T11:00:10.932" v="940" actId="20577"/>
          <ac:spMkLst>
            <pc:docMk/>
            <pc:sldMk cId="3592705266" sldId="316"/>
            <ac:spMk id="2" creationId="{4140E2B9-1A09-397E-5995-E66FC88A3927}"/>
          </ac:spMkLst>
        </pc:spChg>
        <pc:spChg chg="del">
          <ac:chgData name="Guest User" userId="" providerId="Windows Live" clId="Web-{9886DCF3-2D4D-4370-94EB-1896374FA860}" dt="2022-06-26T11:00:27.901" v="941"/>
          <ac:spMkLst>
            <pc:docMk/>
            <pc:sldMk cId="3592705266" sldId="316"/>
            <ac:spMk id="3" creationId="{676C7922-EC41-C954-A4F8-D969C05890BC}"/>
          </ac:spMkLst>
        </pc:spChg>
      </pc:sldChg>
    </pc:docChg>
  </pc:docChgLst>
  <pc:docChgLst>
    <pc:chgData name="Jeya Emmanuel" userId="28e79deefdbe506a" providerId="Windows Live" clId="Web-{B6A8126D-0FED-4EB3-B853-79CD293303D7}"/>
    <pc:docChg chg="addSld delSld modSld">
      <pc:chgData name="Jeya Emmanuel" userId="28e79deefdbe506a" providerId="Windows Live" clId="Web-{B6A8126D-0FED-4EB3-B853-79CD293303D7}" dt="2022-06-26T13:35:22.586" v="74" actId="20577"/>
      <pc:docMkLst>
        <pc:docMk/>
      </pc:docMkLst>
      <pc:sldChg chg="modSp">
        <pc:chgData name="Jeya Emmanuel" userId="28e79deefdbe506a" providerId="Windows Live" clId="Web-{B6A8126D-0FED-4EB3-B853-79CD293303D7}" dt="2022-06-26T13:33:07.687" v="45" actId="20577"/>
        <pc:sldMkLst>
          <pc:docMk/>
          <pc:sldMk cId="651443823" sldId="311"/>
        </pc:sldMkLst>
        <pc:spChg chg="mod">
          <ac:chgData name="Jeya Emmanuel" userId="28e79deefdbe506a" providerId="Windows Live" clId="Web-{B6A8126D-0FED-4EB3-B853-79CD293303D7}" dt="2022-06-26T13:33:07.687" v="45" actId="20577"/>
          <ac:spMkLst>
            <pc:docMk/>
            <pc:sldMk cId="651443823" sldId="311"/>
            <ac:spMk id="50" creationId="{70B58806-381D-FF47-A4E5-573499FC7B86}"/>
          </ac:spMkLst>
        </pc:spChg>
      </pc:sldChg>
      <pc:sldChg chg="modSp">
        <pc:chgData name="Jeya Emmanuel" userId="28e79deefdbe506a" providerId="Windows Live" clId="Web-{B6A8126D-0FED-4EB3-B853-79CD293303D7}" dt="2022-06-26T13:35:22.586" v="74" actId="20577"/>
        <pc:sldMkLst>
          <pc:docMk/>
          <pc:sldMk cId="614762896" sldId="312"/>
        </pc:sldMkLst>
        <pc:spChg chg="mod">
          <ac:chgData name="Jeya Emmanuel" userId="28e79deefdbe506a" providerId="Windows Live" clId="Web-{B6A8126D-0FED-4EB3-B853-79CD293303D7}" dt="2022-06-26T13:35:22.586" v="74" actId="20577"/>
          <ac:spMkLst>
            <pc:docMk/>
            <pc:sldMk cId="614762896" sldId="312"/>
            <ac:spMk id="35" creationId="{69A6B685-A6BB-68D0-76E3-2EB47C0C1396}"/>
          </ac:spMkLst>
        </pc:spChg>
      </pc:sldChg>
      <pc:sldChg chg="modSp">
        <pc:chgData name="Jeya Emmanuel" userId="28e79deefdbe506a" providerId="Windows Live" clId="Web-{B6A8126D-0FED-4EB3-B853-79CD293303D7}" dt="2022-06-26T13:32:12.856" v="5" actId="20577"/>
        <pc:sldMkLst>
          <pc:docMk/>
          <pc:sldMk cId="4136584435" sldId="313"/>
        </pc:sldMkLst>
        <pc:spChg chg="mod">
          <ac:chgData name="Jeya Emmanuel" userId="28e79deefdbe506a" providerId="Windows Live" clId="Web-{B6A8126D-0FED-4EB3-B853-79CD293303D7}" dt="2022-06-26T13:32:12.856" v="5" actId="20577"/>
          <ac:spMkLst>
            <pc:docMk/>
            <pc:sldMk cId="4136584435" sldId="313"/>
            <ac:spMk id="20" creationId="{E3B7865C-2ED6-6D68-ABB8-12FF14792FFE}"/>
          </ac:spMkLst>
        </pc:spChg>
      </pc:sldChg>
      <pc:sldChg chg="modSp">
        <pc:chgData name="Jeya Emmanuel" userId="28e79deefdbe506a" providerId="Windows Live" clId="Web-{B6A8126D-0FED-4EB3-B853-79CD293303D7}" dt="2022-06-26T13:30:47.787" v="1"/>
        <pc:sldMkLst>
          <pc:docMk/>
          <pc:sldMk cId="3485714129" sldId="326"/>
        </pc:sldMkLst>
        <pc:graphicFrameChg chg="mod modGraphic">
          <ac:chgData name="Jeya Emmanuel" userId="28e79deefdbe506a" providerId="Windows Live" clId="Web-{B6A8126D-0FED-4EB3-B853-79CD293303D7}" dt="2022-06-26T13:30:47.787" v="1"/>
          <ac:graphicFrameMkLst>
            <pc:docMk/>
            <pc:sldMk cId="3485714129" sldId="326"/>
            <ac:graphicFrameMk id="5" creationId="{7ED00FC4-3B2A-5014-5306-D73CE03A675E}"/>
          </ac:graphicFrameMkLst>
        </pc:graphicFrameChg>
      </pc:sldChg>
      <pc:sldChg chg="addSp delSp modSp new del">
        <pc:chgData name="Jeya Emmanuel" userId="28e79deefdbe506a" providerId="Windows Live" clId="Web-{B6A8126D-0FED-4EB3-B853-79CD293303D7}" dt="2022-06-26T13:35:03.194" v="71"/>
        <pc:sldMkLst>
          <pc:docMk/>
          <pc:sldMk cId="3653597606" sldId="327"/>
        </pc:sldMkLst>
        <pc:spChg chg="del mod">
          <ac:chgData name="Jeya Emmanuel" userId="28e79deefdbe506a" providerId="Windows Live" clId="Web-{B6A8126D-0FED-4EB3-B853-79CD293303D7}" dt="2022-06-26T13:34:59.741" v="70"/>
          <ac:spMkLst>
            <pc:docMk/>
            <pc:sldMk cId="3653597606" sldId="327"/>
            <ac:spMk id="2" creationId="{63BA90A2-7C31-75F0-E792-7CA5E062EDA3}"/>
          </ac:spMkLst>
        </pc:spChg>
        <pc:spChg chg="add mod">
          <ac:chgData name="Jeya Emmanuel" userId="28e79deefdbe506a" providerId="Windows Live" clId="Web-{B6A8126D-0FED-4EB3-B853-79CD293303D7}" dt="2022-06-26T13:34:59.741" v="70"/>
          <ac:spMkLst>
            <pc:docMk/>
            <pc:sldMk cId="3653597606" sldId="327"/>
            <ac:spMk id="5" creationId="{DF08A37D-FA8A-9A4C-7458-FD52F95BA60A}"/>
          </ac:spMkLst>
        </pc:spChg>
      </pc:sldChg>
    </pc:docChg>
  </pc:docChgLst>
  <pc:docChgLst>
    <pc:chgData name="Guest User" providerId="Windows Live" clId="Web-{516BBAAD-FC26-4527-B9C3-1E9510D1B9B6}"/>
    <pc:docChg chg="addSld delSld modSld">
      <pc:chgData name="Guest User" userId="" providerId="Windows Live" clId="Web-{516BBAAD-FC26-4527-B9C3-1E9510D1B9B6}" dt="2022-06-26T13:38:06.636" v="1175" actId="20577"/>
      <pc:docMkLst>
        <pc:docMk/>
      </pc:docMkLst>
      <pc:sldChg chg="modSp">
        <pc:chgData name="Guest User" userId="" providerId="Windows Live" clId="Web-{516BBAAD-FC26-4527-B9C3-1E9510D1B9B6}" dt="2022-06-26T13:14:08.464" v="1168" actId="20577"/>
        <pc:sldMkLst>
          <pc:docMk/>
          <pc:sldMk cId="651443823" sldId="311"/>
        </pc:sldMkLst>
        <pc:spChg chg="mod">
          <ac:chgData name="Guest User" userId="" providerId="Windows Live" clId="Web-{516BBAAD-FC26-4527-B9C3-1E9510D1B9B6}" dt="2022-06-26T13:14:08.464" v="1168" actId="20577"/>
          <ac:spMkLst>
            <pc:docMk/>
            <pc:sldMk cId="651443823" sldId="311"/>
            <ac:spMk id="50" creationId="{70B58806-381D-FF47-A4E5-573499FC7B86}"/>
          </ac:spMkLst>
        </pc:spChg>
      </pc:sldChg>
      <pc:sldChg chg="modSp">
        <pc:chgData name="Guest User" userId="" providerId="Windows Live" clId="Web-{516BBAAD-FC26-4527-B9C3-1E9510D1B9B6}" dt="2022-06-26T13:34:56.242" v="1174" actId="20577"/>
        <pc:sldMkLst>
          <pc:docMk/>
          <pc:sldMk cId="614762896" sldId="312"/>
        </pc:sldMkLst>
        <pc:spChg chg="mod">
          <ac:chgData name="Guest User" userId="" providerId="Windows Live" clId="Web-{516BBAAD-FC26-4527-B9C3-1E9510D1B9B6}" dt="2022-06-26T13:34:56.242" v="1174" actId="20577"/>
          <ac:spMkLst>
            <pc:docMk/>
            <pc:sldMk cId="614762896" sldId="312"/>
            <ac:spMk id="35" creationId="{69A6B685-A6BB-68D0-76E3-2EB47C0C1396}"/>
          </ac:spMkLst>
        </pc:spChg>
      </pc:sldChg>
      <pc:sldChg chg="modSp mod setBg">
        <pc:chgData name="Guest User" userId="" providerId="Windows Live" clId="Web-{516BBAAD-FC26-4527-B9C3-1E9510D1B9B6}" dt="2022-06-26T11:51:29.251" v="788"/>
        <pc:sldMkLst>
          <pc:docMk/>
          <pc:sldMk cId="3746457787" sldId="315"/>
        </pc:sldMkLst>
        <pc:spChg chg="mod">
          <ac:chgData name="Guest User" userId="" providerId="Windows Live" clId="Web-{516BBAAD-FC26-4527-B9C3-1E9510D1B9B6}" dt="2022-06-26T11:51:27.923" v="787" actId="20577"/>
          <ac:spMkLst>
            <pc:docMk/>
            <pc:sldMk cId="3746457787" sldId="315"/>
            <ac:spMk id="2" creationId="{BDC784CB-CDE2-06B9-E0A3-2519D5D90F5F}"/>
          </ac:spMkLst>
        </pc:spChg>
        <pc:spChg chg="mod">
          <ac:chgData name="Guest User" userId="" providerId="Windows Live" clId="Web-{516BBAAD-FC26-4527-B9C3-1E9510D1B9B6}" dt="2022-06-26T11:51:26.376" v="786" actId="20577"/>
          <ac:spMkLst>
            <pc:docMk/>
            <pc:sldMk cId="3746457787" sldId="315"/>
            <ac:spMk id="3" creationId="{827EC0E4-2ACF-59EB-462E-8BD08D318F5F}"/>
          </ac:spMkLst>
        </pc:spChg>
      </pc:sldChg>
      <pc:sldChg chg="addSp delSp modSp mod setBg">
        <pc:chgData name="Guest User" userId="" providerId="Windows Live" clId="Web-{516BBAAD-FC26-4527-B9C3-1E9510D1B9B6}" dt="2022-06-26T11:06:39.785" v="43" actId="1076"/>
        <pc:sldMkLst>
          <pc:docMk/>
          <pc:sldMk cId="3592705266" sldId="316"/>
        </pc:sldMkLst>
        <pc:spChg chg="mod">
          <ac:chgData name="Guest User" userId="" providerId="Windows Live" clId="Web-{516BBAAD-FC26-4527-B9C3-1E9510D1B9B6}" dt="2022-06-26T11:05:43.081" v="42" actId="1076"/>
          <ac:spMkLst>
            <pc:docMk/>
            <pc:sldMk cId="3592705266" sldId="316"/>
            <ac:spMk id="2" creationId="{4140E2B9-1A09-397E-5995-E66FC88A3927}"/>
          </ac:spMkLst>
        </pc:spChg>
        <pc:spChg chg="add del">
          <ac:chgData name="Guest User" userId="" providerId="Windows Live" clId="Web-{516BBAAD-FC26-4527-B9C3-1E9510D1B9B6}" dt="2022-06-26T11:02:30.342" v="13"/>
          <ac:spMkLst>
            <pc:docMk/>
            <pc:sldMk cId="3592705266" sldId="316"/>
            <ac:spMk id="8" creationId="{1E70A317-DCED-4E80-AA2D-467D8702E5CB}"/>
          </ac:spMkLst>
        </pc:spChg>
        <pc:spChg chg="add del">
          <ac:chgData name="Guest User" userId="" providerId="Windows Live" clId="Web-{516BBAAD-FC26-4527-B9C3-1E9510D1B9B6}" dt="2022-06-26T11:02:30.342" v="13"/>
          <ac:spMkLst>
            <pc:docMk/>
            <pc:sldMk cId="3592705266" sldId="316"/>
            <ac:spMk id="10" creationId="{A6D87845-294F-40CB-BC48-46455460D292}"/>
          </ac:spMkLst>
        </pc:spChg>
        <pc:picChg chg="add mod">
          <ac:chgData name="Guest User" userId="" providerId="Windows Live" clId="Web-{516BBAAD-FC26-4527-B9C3-1E9510D1B9B6}" dt="2022-06-26T11:06:39.785" v="43" actId="1076"/>
          <ac:picMkLst>
            <pc:docMk/>
            <pc:sldMk cId="3592705266" sldId="316"/>
            <ac:picMk id="3" creationId="{04017C7B-DC1B-1386-FF0E-EE49ED90E74C}"/>
          </ac:picMkLst>
        </pc:picChg>
      </pc:sldChg>
      <pc:sldChg chg="addSp delSp modSp new">
        <pc:chgData name="Guest User" userId="" providerId="Windows Live" clId="Web-{516BBAAD-FC26-4527-B9C3-1E9510D1B9B6}" dt="2022-06-26T13:38:06.636" v="1175" actId="20577"/>
        <pc:sldMkLst>
          <pc:docMk/>
          <pc:sldMk cId="3015796736" sldId="318"/>
        </pc:sldMkLst>
        <pc:spChg chg="mod">
          <ac:chgData name="Guest User" userId="" providerId="Windows Live" clId="Web-{516BBAAD-FC26-4527-B9C3-1E9510D1B9B6}" dt="2022-06-26T13:38:06.636" v="1175" actId="20577"/>
          <ac:spMkLst>
            <pc:docMk/>
            <pc:sldMk cId="3015796736" sldId="318"/>
            <ac:spMk id="2" creationId="{A77F1E33-F0A2-D95C-DFA8-7563D3E286BB}"/>
          </ac:spMkLst>
        </pc:spChg>
        <pc:spChg chg="del">
          <ac:chgData name="Guest User" userId="" providerId="Windows Live" clId="Web-{516BBAAD-FC26-4527-B9C3-1E9510D1B9B6}" dt="2022-06-26T11:07:44.037" v="73"/>
          <ac:spMkLst>
            <pc:docMk/>
            <pc:sldMk cId="3015796736" sldId="318"/>
            <ac:spMk id="3" creationId="{6272682A-1E6B-0601-3BCB-8A4BB6B85BC7}"/>
          </ac:spMkLst>
        </pc:spChg>
        <pc:spChg chg="add mod">
          <ac:chgData name="Guest User" userId="" providerId="Windows Live" clId="Web-{516BBAAD-FC26-4527-B9C3-1E9510D1B9B6}" dt="2022-06-26T11:08:09.803" v="75" actId="20577"/>
          <ac:spMkLst>
            <pc:docMk/>
            <pc:sldMk cId="3015796736" sldId="318"/>
            <ac:spMk id="4" creationId="{BCB06DA6-0651-2BD8-E611-C4D12C98DEED}"/>
          </ac:spMkLst>
        </pc:spChg>
        <pc:spChg chg="add mod">
          <ac:chgData name="Guest User" userId="" providerId="Windows Live" clId="Web-{516BBAAD-FC26-4527-B9C3-1E9510D1B9B6}" dt="2022-06-26T11:08:21.131" v="82" actId="1076"/>
          <ac:spMkLst>
            <pc:docMk/>
            <pc:sldMk cId="3015796736" sldId="318"/>
            <ac:spMk id="7" creationId="{F1DE6B55-85C2-D467-9EBA-9A08CAF81222}"/>
          </ac:spMkLst>
        </pc:spChg>
        <pc:graphicFrameChg chg="add del mod modGraphic">
          <ac:chgData name="Guest User" userId="" providerId="Windows Live" clId="Web-{516BBAAD-FC26-4527-B9C3-1E9510D1B9B6}" dt="2022-06-26T11:09:34.367" v="88"/>
          <ac:graphicFrameMkLst>
            <pc:docMk/>
            <pc:sldMk cId="3015796736" sldId="318"/>
            <ac:graphicFrameMk id="6" creationId="{7D94C2F4-560C-8A15-0AF5-72C8FB52CD34}"/>
          </ac:graphicFrameMkLst>
        </pc:graphicFrameChg>
        <pc:graphicFrameChg chg="add del mod modGraphic">
          <ac:chgData name="Guest User" userId="" providerId="Windows Live" clId="Web-{516BBAAD-FC26-4527-B9C3-1E9510D1B9B6}" dt="2022-06-26T11:09:55.836" v="92"/>
          <ac:graphicFrameMkLst>
            <pc:docMk/>
            <pc:sldMk cId="3015796736" sldId="318"/>
            <ac:graphicFrameMk id="9" creationId="{540A3FD4-70EE-1531-EDBD-8D4ED23BFE6C}"/>
          </ac:graphicFrameMkLst>
        </pc:graphicFrameChg>
        <pc:graphicFrameChg chg="add mod modGraphic">
          <ac:chgData name="Guest User" userId="" providerId="Windows Live" clId="Web-{516BBAAD-FC26-4527-B9C3-1E9510D1B9B6}" dt="2022-06-26T11:30:57.275" v="226"/>
          <ac:graphicFrameMkLst>
            <pc:docMk/>
            <pc:sldMk cId="3015796736" sldId="318"/>
            <ac:graphicFrameMk id="11" creationId="{B4231EE5-C677-9952-96DD-C006E06FC9A3}"/>
          </ac:graphicFrameMkLst>
        </pc:graphicFrameChg>
        <pc:graphicFrameChg chg="add mod modGraphic">
          <ac:chgData name="Guest User" userId="" providerId="Windows Live" clId="Web-{516BBAAD-FC26-4527-B9C3-1E9510D1B9B6}" dt="2022-06-26T11:31:25.245" v="258"/>
          <ac:graphicFrameMkLst>
            <pc:docMk/>
            <pc:sldMk cId="3015796736" sldId="318"/>
            <ac:graphicFrameMk id="13" creationId="{FBB9FC69-8DC8-23A7-327A-36C59969CCCA}"/>
          </ac:graphicFrameMkLst>
        </pc:graphicFrameChg>
        <pc:graphicFrameChg chg="add mod modGraphic">
          <ac:chgData name="Guest User" userId="" providerId="Windows Live" clId="Web-{516BBAAD-FC26-4527-B9C3-1E9510D1B9B6}" dt="2022-06-26T11:31:41.860" v="274"/>
          <ac:graphicFrameMkLst>
            <pc:docMk/>
            <pc:sldMk cId="3015796736" sldId="318"/>
            <ac:graphicFrameMk id="15" creationId="{167E198E-3A70-E806-D7A9-F4F6B6805EC5}"/>
          </ac:graphicFrameMkLst>
        </pc:graphicFrameChg>
        <pc:graphicFrameChg chg="add del mod modGraphic">
          <ac:chgData name="Guest User" userId="" providerId="Windows Live" clId="Web-{516BBAAD-FC26-4527-B9C3-1E9510D1B9B6}" dt="2022-06-26T11:25:54.751" v="141"/>
          <ac:graphicFrameMkLst>
            <pc:docMk/>
            <pc:sldMk cId="3015796736" sldId="318"/>
            <ac:graphicFrameMk id="17" creationId="{BD489479-2F7D-5FBA-D064-F68D73470A0E}"/>
          </ac:graphicFrameMkLst>
        </pc:graphicFrameChg>
        <pc:graphicFrameChg chg="add mod modGraphic">
          <ac:chgData name="Guest User" userId="" providerId="Windows Live" clId="Web-{516BBAAD-FC26-4527-B9C3-1E9510D1B9B6}" dt="2022-06-26T11:31:30.635" v="271"/>
          <ac:graphicFrameMkLst>
            <pc:docMk/>
            <pc:sldMk cId="3015796736" sldId="318"/>
            <ac:graphicFrameMk id="19" creationId="{1E286A5C-AE56-41BA-9792-B91E1001DA16}"/>
          </ac:graphicFrameMkLst>
        </pc:graphicFrameChg>
      </pc:sldChg>
      <pc:sldChg chg="new del">
        <pc:chgData name="Guest User" userId="" providerId="Windows Live" clId="Web-{516BBAAD-FC26-4527-B9C3-1E9510D1B9B6}" dt="2022-06-26T11:32:27.721" v="318"/>
        <pc:sldMkLst>
          <pc:docMk/>
          <pc:sldMk cId="711417107" sldId="319"/>
        </pc:sldMkLst>
      </pc:sldChg>
      <pc:sldChg chg="addSp delSp modSp new mod setBg">
        <pc:chgData name="Guest User" userId="" providerId="Windows Live" clId="Web-{516BBAAD-FC26-4527-B9C3-1E9510D1B9B6}" dt="2022-06-26T11:34:30.176" v="352" actId="20577"/>
        <pc:sldMkLst>
          <pc:docMk/>
          <pc:sldMk cId="1634357750" sldId="319"/>
        </pc:sldMkLst>
        <pc:spChg chg="mod">
          <ac:chgData name="Guest User" userId="" providerId="Windows Live" clId="Web-{516BBAAD-FC26-4527-B9C3-1E9510D1B9B6}" dt="2022-06-26T11:34:30.176" v="352" actId="20577"/>
          <ac:spMkLst>
            <pc:docMk/>
            <pc:sldMk cId="1634357750" sldId="319"/>
            <ac:spMk id="2" creationId="{C74615C5-2135-E4D3-E49B-965D00B6E913}"/>
          </ac:spMkLst>
        </pc:spChg>
        <pc:spChg chg="del">
          <ac:chgData name="Guest User" userId="" providerId="Windows Live" clId="Web-{516BBAAD-FC26-4527-B9C3-1E9510D1B9B6}" dt="2022-06-26T11:32:40.752" v="320"/>
          <ac:spMkLst>
            <pc:docMk/>
            <pc:sldMk cId="1634357750" sldId="319"/>
            <ac:spMk id="3" creationId="{D94FABA4-C32E-F2AB-D7A9-BF06AC98B120}"/>
          </ac:spMkLst>
        </pc:spChg>
        <pc:picChg chg="add mod">
          <ac:chgData name="Guest User" userId="" providerId="Windows Live" clId="Web-{516BBAAD-FC26-4527-B9C3-1E9510D1B9B6}" dt="2022-06-26T11:33:55.910" v="351" actId="1076"/>
          <ac:picMkLst>
            <pc:docMk/>
            <pc:sldMk cId="1634357750" sldId="319"/>
            <ac:picMk id="4" creationId="{3AC02253-8DE5-F8C1-2B03-5373DC099943}"/>
          </ac:picMkLst>
        </pc:picChg>
      </pc:sldChg>
      <pc:sldChg chg="addSp delSp modSp new">
        <pc:chgData name="Guest User" userId="" providerId="Windows Live" clId="Web-{516BBAAD-FC26-4527-B9C3-1E9510D1B9B6}" dt="2022-06-26T11:45:00.427" v="758" actId="20577"/>
        <pc:sldMkLst>
          <pc:docMk/>
          <pc:sldMk cId="249255980" sldId="320"/>
        </pc:sldMkLst>
        <pc:spChg chg="mod">
          <ac:chgData name="Guest User" userId="" providerId="Windows Live" clId="Web-{516BBAAD-FC26-4527-B9C3-1E9510D1B9B6}" dt="2022-06-26T11:45:00.427" v="758" actId="20577"/>
          <ac:spMkLst>
            <pc:docMk/>
            <pc:sldMk cId="249255980" sldId="320"/>
            <ac:spMk id="2" creationId="{249F90D8-9146-F7CA-4E48-7AD7D921113E}"/>
          </ac:spMkLst>
        </pc:spChg>
        <pc:spChg chg="del">
          <ac:chgData name="Guest User" userId="" providerId="Windows Live" clId="Web-{516BBAAD-FC26-4527-B9C3-1E9510D1B9B6}" dt="2022-06-26T11:36:12.197" v="385"/>
          <ac:spMkLst>
            <pc:docMk/>
            <pc:sldMk cId="249255980" sldId="320"/>
            <ac:spMk id="3" creationId="{5CDCC924-E3D9-AC3F-5865-446AA621F039}"/>
          </ac:spMkLst>
        </pc:spChg>
        <pc:graphicFrameChg chg="add mod modGraphic">
          <ac:chgData name="Guest User" userId="" providerId="Windows Live" clId="Web-{516BBAAD-FC26-4527-B9C3-1E9510D1B9B6}" dt="2022-06-26T11:44:11.816" v="737"/>
          <ac:graphicFrameMkLst>
            <pc:docMk/>
            <pc:sldMk cId="249255980" sldId="320"/>
            <ac:graphicFrameMk id="5" creationId="{62771231-DB91-1057-B5A9-108364C80A13}"/>
          </ac:graphicFrameMkLst>
        </pc:graphicFrameChg>
        <pc:graphicFrameChg chg="add mod modGraphic">
          <ac:chgData name="Guest User" userId="" providerId="Windows Live" clId="Web-{516BBAAD-FC26-4527-B9C3-1E9510D1B9B6}" dt="2022-06-26T11:44:27.551" v="756" actId="1076"/>
          <ac:graphicFrameMkLst>
            <pc:docMk/>
            <pc:sldMk cId="249255980" sldId="320"/>
            <ac:graphicFrameMk id="7" creationId="{90D0FB3D-1411-E2B9-2883-D1540461CD74}"/>
          </ac:graphicFrameMkLst>
        </pc:graphicFrameChg>
      </pc:sldChg>
      <pc:sldChg chg="modSp new">
        <pc:chgData name="Guest User" userId="" providerId="Windows Live" clId="Web-{516BBAAD-FC26-4527-B9C3-1E9510D1B9B6}" dt="2022-06-26T12:09:06.515" v="970" actId="20577"/>
        <pc:sldMkLst>
          <pc:docMk/>
          <pc:sldMk cId="3341004171" sldId="321"/>
        </pc:sldMkLst>
        <pc:spChg chg="mod">
          <ac:chgData name="Guest User" userId="" providerId="Windows Live" clId="Web-{516BBAAD-FC26-4527-B9C3-1E9510D1B9B6}" dt="2022-06-26T11:49:46.858" v="778" actId="20577"/>
          <ac:spMkLst>
            <pc:docMk/>
            <pc:sldMk cId="3341004171" sldId="321"/>
            <ac:spMk id="2" creationId="{79C04854-9150-19FE-5259-763CF73E7EC3}"/>
          </ac:spMkLst>
        </pc:spChg>
        <pc:spChg chg="mod">
          <ac:chgData name="Guest User" userId="" providerId="Windows Live" clId="Web-{516BBAAD-FC26-4527-B9C3-1E9510D1B9B6}" dt="2022-06-26T12:09:06.515" v="970" actId="20577"/>
          <ac:spMkLst>
            <pc:docMk/>
            <pc:sldMk cId="3341004171" sldId="321"/>
            <ac:spMk id="3" creationId="{8A0E68B0-1292-F052-9A8C-EC0EDD9574DC}"/>
          </ac:spMkLst>
        </pc:spChg>
      </pc:sldChg>
    </pc:docChg>
  </pc:docChgLst>
  <pc:docChgLst>
    <pc:chgData name="Guest User" providerId="Windows Live" clId="Web-{40CAB591-864E-44ED-BA1D-DFE490B7E118}"/>
    <pc:docChg chg="modSld">
      <pc:chgData name="Guest User" userId="" providerId="Windows Live" clId="Web-{40CAB591-864E-44ED-BA1D-DFE490B7E118}" dt="2022-06-27T06:29:24.439" v="13" actId="20577"/>
      <pc:docMkLst>
        <pc:docMk/>
      </pc:docMkLst>
      <pc:sldChg chg="modSp">
        <pc:chgData name="Guest User" userId="" providerId="Windows Live" clId="Web-{40CAB591-864E-44ED-BA1D-DFE490B7E118}" dt="2022-06-27T06:29:24.439" v="13" actId="20577"/>
        <pc:sldMkLst>
          <pc:docMk/>
          <pc:sldMk cId="651443823" sldId="311"/>
        </pc:sldMkLst>
        <pc:spChg chg="mod">
          <ac:chgData name="Guest User" userId="" providerId="Windows Live" clId="Web-{40CAB591-864E-44ED-BA1D-DFE490B7E118}" dt="2022-06-27T06:29:24.439" v="13" actId="20577"/>
          <ac:spMkLst>
            <pc:docMk/>
            <pc:sldMk cId="651443823" sldId="311"/>
            <ac:spMk id="50" creationId="{70B58806-381D-FF47-A4E5-573499FC7B86}"/>
          </ac:spMkLst>
        </pc:spChg>
      </pc:sldChg>
    </pc:docChg>
  </pc:docChgLst>
  <pc:docChgLst>
    <pc:chgData name="Jeya Emmanuel" userId="28e79deefdbe506a" providerId="Windows Live" clId="Web-{10B9AE7D-2B60-4A36-98BA-39477AC38201}"/>
    <pc:docChg chg="addSld modSld">
      <pc:chgData name="Jeya Emmanuel" userId="28e79deefdbe506a" providerId="Windows Live" clId="Web-{10B9AE7D-2B60-4A36-98BA-39477AC38201}" dt="2022-06-26T13:29:37.240" v="3313" actId="20577"/>
      <pc:docMkLst>
        <pc:docMk/>
      </pc:docMkLst>
      <pc:sldChg chg="modSp">
        <pc:chgData name="Jeya Emmanuel" userId="28e79deefdbe506a" providerId="Windows Live" clId="Web-{10B9AE7D-2B60-4A36-98BA-39477AC38201}" dt="2022-06-26T12:42:54.733" v="512" actId="20577"/>
        <pc:sldMkLst>
          <pc:docMk/>
          <pc:sldMk cId="2578516185" sldId="317"/>
        </pc:sldMkLst>
        <pc:spChg chg="mod">
          <ac:chgData name="Jeya Emmanuel" userId="28e79deefdbe506a" providerId="Windows Live" clId="Web-{10B9AE7D-2B60-4A36-98BA-39477AC38201}" dt="2022-06-26T12:42:54.733" v="512" actId="20577"/>
          <ac:spMkLst>
            <pc:docMk/>
            <pc:sldMk cId="2578516185" sldId="317"/>
            <ac:spMk id="3" creationId="{DC17AEAC-C5B8-0530-AA00-5ABB798BFA18}"/>
          </ac:spMkLst>
        </pc:spChg>
      </pc:sldChg>
      <pc:sldChg chg="addSp delSp modSp new">
        <pc:chgData name="Jeya Emmanuel" userId="28e79deefdbe506a" providerId="Windows Live" clId="Web-{10B9AE7D-2B60-4A36-98BA-39477AC38201}" dt="2022-06-26T13:29:04.115" v="3309" actId="20577"/>
        <pc:sldMkLst>
          <pc:docMk/>
          <pc:sldMk cId="875473290" sldId="322"/>
        </pc:sldMkLst>
        <pc:spChg chg="add del mod">
          <ac:chgData name="Jeya Emmanuel" userId="28e79deefdbe506a" providerId="Windows Live" clId="Web-{10B9AE7D-2B60-4A36-98BA-39477AC38201}" dt="2022-06-26T13:29:04.115" v="3309" actId="20577"/>
          <ac:spMkLst>
            <pc:docMk/>
            <pc:sldMk cId="875473290" sldId="322"/>
            <ac:spMk id="2" creationId="{82357D7C-4CE5-0809-91F3-57EC95891928}"/>
          </ac:spMkLst>
        </pc:spChg>
        <pc:spChg chg="del mod">
          <ac:chgData name="Jeya Emmanuel" userId="28e79deefdbe506a" providerId="Windows Live" clId="Web-{10B9AE7D-2B60-4A36-98BA-39477AC38201}" dt="2022-06-26T12:45:42.470" v="524"/>
          <ac:spMkLst>
            <pc:docMk/>
            <pc:sldMk cId="875473290" sldId="322"/>
            <ac:spMk id="3" creationId="{3B7C74B0-CAF6-D241-7C9F-49BB5AF9FF9E}"/>
          </ac:spMkLst>
        </pc:spChg>
        <pc:spChg chg="add mod">
          <ac:chgData name="Jeya Emmanuel" userId="28e79deefdbe506a" providerId="Windows Live" clId="Web-{10B9AE7D-2B60-4A36-98BA-39477AC38201}" dt="2022-06-26T13:28:28.598" v="3299" actId="1076"/>
          <ac:spMkLst>
            <pc:docMk/>
            <pc:sldMk cId="875473290" sldId="322"/>
            <ac:spMk id="6" creationId="{BE0EDE52-118C-6FB8-D1F1-B944633C5AF6}"/>
          </ac:spMkLst>
        </pc:spChg>
        <pc:picChg chg="add mod ord">
          <ac:chgData name="Jeya Emmanuel" userId="28e79deefdbe506a" providerId="Windows Live" clId="Web-{10B9AE7D-2B60-4A36-98BA-39477AC38201}" dt="2022-06-26T13:28:37.833" v="3301" actId="1076"/>
          <ac:picMkLst>
            <pc:docMk/>
            <pc:sldMk cId="875473290" sldId="322"/>
            <ac:picMk id="4" creationId="{109B26AF-3759-D1F3-EFF0-1F99FDCAAC40}"/>
          </ac:picMkLst>
        </pc:picChg>
        <pc:picChg chg="add mod">
          <ac:chgData name="Jeya Emmanuel" userId="28e79deefdbe506a" providerId="Windows Live" clId="Web-{10B9AE7D-2B60-4A36-98BA-39477AC38201}" dt="2022-06-26T13:28:34.630" v="3300" actId="1076"/>
          <ac:picMkLst>
            <pc:docMk/>
            <pc:sldMk cId="875473290" sldId="322"/>
            <ac:picMk id="5" creationId="{5346F919-7F88-43C5-68A8-33AC7613C10A}"/>
          </ac:picMkLst>
        </pc:picChg>
      </pc:sldChg>
      <pc:sldChg chg="addSp delSp modSp new">
        <pc:chgData name="Jeya Emmanuel" userId="28e79deefdbe506a" providerId="Windows Live" clId="Web-{10B9AE7D-2B60-4A36-98BA-39477AC38201}" dt="2022-06-26T13:08:34.397" v="2439" actId="20577"/>
        <pc:sldMkLst>
          <pc:docMk/>
          <pc:sldMk cId="933136681" sldId="323"/>
        </pc:sldMkLst>
        <pc:spChg chg="del">
          <ac:chgData name="Jeya Emmanuel" userId="28e79deefdbe506a" providerId="Windows Live" clId="Web-{10B9AE7D-2B60-4A36-98BA-39477AC38201}" dt="2022-06-26T12:50:26.148" v="1141"/>
          <ac:spMkLst>
            <pc:docMk/>
            <pc:sldMk cId="933136681" sldId="323"/>
            <ac:spMk id="2" creationId="{BCFFB8F5-39B7-CABC-0B22-EA0C00588A88}"/>
          </ac:spMkLst>
        </pc:spChg>
        <pc:spChg chg="del">
          <ac:chgData name="Jeya Emmanuel" userId="28e79deefdbe506a" providerId="Windows Live" clId="Web-{10B9AE7D-2B60-4A36-98BA-39477AC38201}" dt="2022-06-26T12:49:40.741" v="570"/>
          <ac:spMkLst>
            <pc:docMk/>
            <pc:sldMk cId="933136681" sldId="323"/>
            <ac:spMk id="3" creationId="{0034D62E-52C5-0A9A-0341-2E13E41E8F2C}"/>
          </ac:spMkLst>
        </pc:spChg>
        <pc:spChg chg="add del mod">
          <ac:chgData name="Jeya Emmanuel" userId="28e79deefdbe506a" providerId="Windows Live" clId="Web-{10B9AE7D-2B60-4A36-98BA-39477AC38201}" dt="2022-06-26T12:58:12.068" v="1957"/>
          <ac:spMkLst>
            <pc:docMk/>
            <pc:sldMk cId="933136681" sldId="323"/>
            <ac:spMk id="8" creationId="{2F3E2E9F-0874-9272-2419-4BED61FC00FA}"/>
          </ac:spMkLst>
        </pc:spChg>
        <pc:spChg chg="add mod">
          <ac:chgData name="Jeya Emmanuel" userId="28e79deefdbe506a" providerId="Windows Live" clId="Web-{10B9AE7D-2B60-4A36-98BA-39477AC38201}" dt="2022-06-26T13:08:34.397" v="2439" actId="20577"/>
          <ac:spMkLst>
            <pc:docMk/>
            <pc:sldMk cId="933136681" sldId="323"/>
            <ac:spMk id="9" creationId="{39BCDB86-194C-CF65-0EBC-090307188840}"/>
          </ac:spMkLst>
        </pc:spChg>
        <pc:spChg chg="add mod">
          <ac:chgData name="Jeya Emmanuel" userId="28e79deefdbe506a" providerId="Windows Live" clId="Web-{10B9AE7D-2B60-4A36-98BA-39477AC38201}" dt="2022-06-26T13:08:31.022" v="2437" actId="20577"/>
          <ac:spMkLst>
            <pc:docMk/>
            <pc:sldMk cId="933136681" sldId="323"/>
            <ac:spMk id="10" creationId="{0B6296F2-56CB-D94B-8CBD-4B11DB28EF47}"/>
          </ac:spMkLst>
        </pc:spChg>
        <pc:graphicFrameChg chg="add mod ord modGraphic">
          <ac:chgData name="Jeya Emmanuel" userId="28e79deefdbe506a" providerId="Windows Live" clId="Web-{10B9AE7D-2B60-4A36-98BA-39477AC38201}" dt="2022-06-26T12:59:46.086" v="2030"/>
          <ac:graphicFrameMkLst>
            <pc:docMk/>
            <pc:sldMk cId="933136681" sldId="323"/>
            <ac:graphicFrameMk id="5" creationId="{2BD813A9-DC7A-1921-8B0E-B418A083AD11}"/>
          </ac:graphicFrameMkLst>
        </pc:graphicFrameChg>
        <pc:graphicFrameChg chg="add del mod modGraphic">
          <ac:chgData name="Jeya Emmanuel" userId="28e79deefdbe506a" providerId="Windows Live" clId="Web-{10B9AE7D-2B60-4A36-98BA-39477AC38201}" dt="2022-06-26T12:59:52.367" v="2031"/>
          <ac:graphicFrameMkLst>
            <pc:docMk/>
            <pc:sldMk cId="933136681" sldId="323"/>
            <ac:graphicFrameMk id="7" creationId="{0FC14B68-9EC3-965E-4354-98D2A3DB337C}"/>
          </ac:graphicFrameMkLst>
        </pc:graphicFrameChg>
      </pc:sldChg>
      <pc:sldChg chg="addSp delSp modSp new">
        <pc:chgData name="Jeya Emmanuel" userId="28e79deefdbe506a" providerId="Windows Live" clId="Web-{10B9AE7D-2B60-4A36-98BA-39477AC38201}" dt="2022-06-26T13:29:37.240" v="3313" actId="20577"/>
        <pc:sldMkLst>
          <pc:docMk/>
          <pc:sldMk cId="151948296" sldId="324"/>
        </pc:sldMkLst>
        <pc:spChg chg="mod">
          <ac:chgData name="Jeya Emmanuel" userId="28e79deefdbe506a" providerId="Windows Live" clId="Web-{10B9AE7D-2B60-4A36-98BA-39477AC38201}" dt="2022-06-26T13:29:37.240" v="3313" actId="20577"/>
          <ac:spMkLst>
            <pc:docMk/>
            <pc:sldMk cId="151948296" sldId="324"/>
            <ac:spMk id="2" creationId="{01EFD2C9-4881-E465-DB84-46DF4380911B}"/>
          </ac:spMkLst>
        </pc:spChg>
        <pc:spChg chg="del">
          <ac:chgData name="Jeya Emmanuel" userId="28e79deefdbe506a" providerId="Windows Live" clId="Web-{10B9AE7D-2B60-4A36-98BA-39477AC38201}" dt="2022-06-26T12:59:57.555" v="2033"/>
          <ac:spMkLst>
            <pc:docMk/>
            <pc:sldMk cId="151948296" sldId="324"/>
            <ac:spMk id="3" creationId="{FFDDC709-9A5E-7719-B09A-CC79D6C2C9F9}"/>
          </ac:spMkLst>
        </pc:spChg>
        <pc:spChg chg="add mod">
          <ac:chgData name="Jeya Emmanuel" userId="28e79deefdbe506a" providerId="Windows Live" clId="Web-{10B9AE7D-2B60-4A36-98BA-39477AC38201}" dt="2022-06-26T13:17:20.755" v="2824" actId="1076"/>
          <ac:spMkLst>
            <pc:docMk/>
            <pc:sldMk cId="151948296" sldId="324"/>
            <ac:spMk id="6" creationId="{280E58E2-E8AD-82E0-E86D-BAF0BE314B2F}"/>
          </ac:spMkLst>
        </pc:spChg>
        <pc:graphicFrameChg chg="add mod ord modGraphic">
          <ac:chgData name="Jeya Emmanuel" userId="28e79deefdbe506a" providerId="Windows Live" clId="Web-{10B9AE7D-2B60-4A36-98BA-39477AC38201}" dt="2022-06-26T13:15:36.562" v="2715"/>
          <ac:graphicFrameMkLst>
            <pc:docMk/>
            <pc:sldMk cId="151948296" sldId="324"/>
            <ac:graphicFrameMk id="5" creationId="{08F50480-58DC-C1DB-C9FD-B05877684223}"/>
          </ac:graphicFrameMkLst>
        </pc:graphicFrameChg>
      </pc:sldChg>
      <pc:sldChg chg="addSp delSp modSp new">
        <pc:chgData name="Jeya Emmanuel" userId="28e79deefdbe506a" providerId="Windows Live" clId="Web-{10B9AE7D-2B60-4A36-98BA-39477AC38201}" dt="2022-06-26T13:19:10.509" v="2849" actId="20577"/>
        <pc:sldMkLst>
          <pc:docMk/>
          <pc:sldMk cId="1077401258" sldId="325"/>
        </pc:sldMkLst>
        <pc:spChg chg="mod">
          <ac:chgData name="Jeya Emmanuel" userId="28e79deefdbe506a" providerId="Windows Live" clId="Web-{10B9AE7D-2B60-4A36-98BA-39477AC38201}" dt="2022-06-26T13:17:31.193" v="2825" actId="1076"/>
          <ac:spMkLst>
            <pc:docMk/>
            <pc:sldMk cId="1077401258" sldId="325"/>
            <ac:spMk id="2" creationId="{402764AC-DA6D-2FD8-D098-D22C83B79FD9}"/>
          </ac:spMkLst>
        </pc:spChg>
        <pc:spChg chg="del">
          <ac:chgData name="Jeya Emmanuel" userId="28e79deefdbe506a" providerId="Windows Live" clId="Web-{10B9AE7D-2B60-4A36-98BA-39477AC38201}" dt="2022-06-26T13:13:29.060" v="2573"/>
          <ac:spMkLst>
            <pc:docMk/>
            <pc:sldMk cId="1077401258" sldId="325"/>
            <ac:spMk id="3" creationId="{6829DF2C-5225-4AFE-41E0-3B1EE9E9FEC7}"/>
          </ac:spMkLst>
        </pc:spChg>
        <pc:spChg chg="add del mod">
          <ac:chgData name="Jeya Emmanuel" userId="28e79deefdbe506a" providerId="Windows Live" clId="Web-{10B9AE7D-2B60-4A36-98BA-39477AC38201}" dt="2022-06-26T13:13:59.279" v="2646"/>
          <ac:spMkLst>
            <pc:docMk/>
            <pc:sldMk cId="1077401258" sldId="325"/>
            <ac:spMk id="7" creationId="{CE53F93D-8D71-4B60-3E52-30A7E7C5B334}"/>
          </ac:spMkLst>
        </pc:spChg>
        <pc:spChg chg="add del">
          <ac:chgData name="Jeya Emmanuel" userId="28e79deefdbe506a" providerId="Windows Live" clId="Web-{10B9AE7D-2B60-4A36-98BA-39477AC38201}" dt="2022-06-26T13:18:25.992" v="2834"/>
          <ac:spMkLst>
            <pc:docMk/>
            <pc:sldMk cId="1077401258" sldId="325"/>
            <ac:spMk id="8" creationId="{943B163A-9066-ECB8-B9B2-9C1AE2E024AD}"/>
          </ac:spMkLst>
        </pc:spChg>
        <pc:spChg chg="add del">
          <ac:chgData name="Jeya Emmanuel" userId="28e79deefdbe506a" providerId="Windows Live" clId="Web-{10B9AE7D-2B60-4A36-98BA-39477AC38201}" dt="2022-06-26T13:18:24.554" v="2833"/>
          <ac:spMkLst>
            <pc:docMk/>
            <pc:sldMk cId="1077401258" sldId="325"/>
            <ac:spMk id="9" creationId="{7061A205-8CC8-76D5-A5A3-C6C2C6754DC4}"/>
          </ac:spMkLst>
        </pc:spChg>
        <pc:spChg chg="add del">
          <ac:chgData name="Jeya Emmanuel" userId="28e79deefdbe506a" providerId="Windows Live" clId="Web-{10B9AE7D-2B60-4A36-98BA-39477AC38201}" dt="2022-06-26T13:18:23.851" v="2832"/>
          <ac:spMkLst>
            <pc:docMk/>
            <pc:sldMk cId="1077401258" sldId="325"/>
            <ac:spMk id="10" creationId="{D450115B-9DB2-A391-A304-B750C94843F3}"/>
          </ac:spMkLst>
        </pc:spChg>
        <pc:spChg chg="add del">
          <ac:chgData name="Jeya Emmanuel" userId="28e79deefdbe506a" providerId="Windows Live" clId="Web-{10B9AE7D-2B60-4A36-98BA-39477AC38201}" dt="2022-06-26T13:18:22.976" v="2831"/>
          <ac:spMkLst>
            <pc:docMk/>
            <pc:sldMk cId="1077401258" sldId="325"/>
            <ac:spMk id="11" creationId="{E1459180-CB94-047D-5CA0-877F718EFA69}"/>
          </ac:spMkLst>
        </pc:spChg>
        <pc:spChg chg="add mod">
          <ac:chgData name="Jeya Emmanuel" userId="28e79deefdbe506a" providerId="Windows Live" clId="Web-{10B9AE7D-2B60-4A36-98BA-39477AC38201}" dt="2022-06-26T13:19:10.509" v="2849" actId="20577"/>
          <ac:spMkLst>
            <pc:docMk/>
            <pc:sldMk cId="1077401258" sldId="325"/>
            <ac:spMk id="12" creationId="{AACABE0D-0914-CBF5-E9E1-424926D50284}"/>
          </ac:spMkLst>
        </pc:spChg>
        <pc:graphicFrameChg chg="add del mod ord modGraphic">
          <ac:chgData name="Jeya Emmanuel" userId="28e79deefdbe506a" providerId="Windows Live" clId="Web-{10B9AE7D-2B60-4A36-98BA-39477AC38201}" dt="2022-06-26T13:17:37.974" v="2826" actId="1076"/>
          <ac:graphicFrameMkLst>
            <pc:docMk/>
            <pc:sldMk cId="1077401258" sldId="325"/>
            <ac:graphicFrameMk id="5" creationId="{0DAEC758-B983-2DC4-158D-161E20C4E896}"/>
          </ac:graphicFrameMkLst>
        </pc:graphicFrameChg>
      </pc:sldChg>
      <pc:sldChg chg="addSp delSp modSp new">
        <pc:chgData name="Jeya Emmanuel" userId="28e79deefdbe506a" providerId="Windows Live" clId="Web-{10B9AE7D-2B60-4A36-98BA-39477AC38201}" dt="2022-06-26T13:29:24.334" v="3312" actId="1076"/>
        <pc:sldMkLst>
          <pc:docMk/>
          <pc:sldMk cId="3485714129" sldId="326"/>
        </pc:sldMkLst>
        <pc:spChg chg="mod">
          <ac:chgData name="Jeya Emmanuel" userId="28e79deefdbe506a" providerId="Windows Live" clId="Web-{10B9AE7D-2B60-4A36-98BA-39477AC38201}" dt="2022-06-26T13:29:16.209" v="3310" actId="1076"/>
          <ac:spMkLst>
            <pc:docMk/>
            <pc:sldMk cId="3485714129" sldId="326"/>
            <ac:spMk id="2" creationId="{630F47B3-7AB5-DF93-6A08-F6553B7CF5A4}"/>
          </ac:spMkLst>
        </pc:spChg>
        <pc:spChg chg="del">
          <ac:chgData name="Jeya Emmanuel" userId="28e79deefdbe506a" providerId="Windows Live" clId="Web-{10B9AE7D-2B60-4A36-98BA-39477AC38201}" dt="2022-06-26T13:20:15.088" v="2852"/>
          <ac:spMkLst>
            <pc:docMk/>
            <pc:sldMk cId="3485714129" sldId="326"/>
            <ac:spMk id="3" creationId="{276BF8AE-CD1E-5394-7960-985F74693B83}"/>
          </ac:spMkLst>
        </pc:spChg>
        <pc:spChg chg="add mod">
          <ac:chgData name="Jeya Emmanuel" userId="28e79deefdbe506a" providerId="Windows Live" clId="Web-{10B9AE7D-2B60-4A36-98BA-39477AC38201}" dt="2022-06-26T13:29:24.334" v="3312" actId="1076"/>
          <ac:spMkLst>
            <pc:docMk/>
            <pc:sldMk cId="3485714129" sldId="326"/>
            <ac:spMk id="6" creationId="{36043037-735E-1E7D-57C0-497243ED44F8}"/>
          </ac:spMkLst>
        </pc:spChg>
        <pc:graphicFrameChg chg="add mod ord modGraphic">
          <ac:chgData name="Jeya Emmanuel" userId="28e79deefdbe506a" providerId="Windows Live" clId="Web-{10B9AE7D-2B60-4A36-98BA-39477AC38201}" dt="2022-06-26T13:29:19.115" v="3311" actId="1076"/>
          <ac:graphicFrameMkLst>
            <pc:docMk/>
            <pc:sldMk cId="3485714129" sldId="326"/>
            <ac:graphicFrameMk id="5" creationId="{7ED00FC4-3B2A-5014-5306-D73CE03A675E}"/>
          </ac:graphicFrameMkLst>
        </pc:graphicFrameChg>
      </pc:sldChg>
    </pc:docChg>
  </pc:docChgLst>
  <pc:docChgLst>
    <pc:chgData name="Guest User" providerId="Windows Live" clId="Web-{DF6A1FA1-5A1F-4237-AB1B-F7F198C03995}"/>
    <pc:docChg chg="modSld">
      <pc:chgData name="Guest User" userId="" providerId="Windows Live" clId="Web-{DF6A1FA1-5A1F-4237-AB1B-F7F198C03995}" dt="2022-06-27T08:12:13.573" v="163" actId="20577"/>
      <pc:docMkLst>
        <pc:docMk/>
      </pc:docMkLst>
      <pc:sldChg chg="modSp">
        <pc:chgData name="Guest User" userId="" providerId="Windows Live" clId="Web-{DF6A1FA1-5A1F-4237-AB1B-F7F198C03995}" dt="2022-06-27T08:12:13.573" v="163" actId="20577"/>
        <pc:sldMkLst>
          <pc:docMk/>
          <pc:sldMk cId="651443823" sldId="311"/>
        </pc:sldMkLst>
        <pc:spChg chg="mod">
          <ac:chgData name="Guest User" userId="" providerId="Windows Live" clId="Web-{DF6A1FA1-5A1F-4237-AB1B-F7F198C03995}" dt="2022-06-27T08:12:13.573" v="163" actId="20577"/>
          <ac:spMkLst>
            <pc:docMk/>
            <pc:sldMk cId="651443823" sldId="311"/>
            <ac:spMk id="50" creationId="{70B58806-381D-FF47-A4E5-573499FC7B86}"/>
          </ac:spMkLst>
        </pc:spChg>
      </pc:sldChg>
    </pc:docChg>
  </pc:docChgLst>
  <pc:docChgLst>
    <pc:chgData name="Jeya Emmanuel" userId="28e79deefdbe506a" providerId="Windows Live" clId="Web-{CDE53AE2-985D-492C-9EAD-7908EE5DB494}"/>
    <pc:docChg chg="modSld">
      <pc:chgData name="Jeya Emmanuel" userId="28e79deefdbe506a" providerId="Windows Live" clId="Web-{CDE53AE2-985D-492C-9EAD-7908EE5DB494}" dt="2022-06-26T23:59:00.264" v="82" actId="20577"/>
      <pc:docMkLst>
        <pc:docMk/>
      </pc:docMkLst>
      <pc:sldChg chg="modSp">
        <pc:chgData name="Jeya Emmanuel" userId="28e79deefdbe506a" providerId="Windows Live" clId="Web-{CDE53AE2-985D-492C-9EAD-7908EE5DB494}" dt="2022-06-26T23:59:00.264" v="82" actId="20577"/>
        <pc:sldMkLst>
          <pc:docMk/>
          <pc:sldMk cId="875473290" sldId="322"/>
        </pc:sldMkLst>
        <pc:spChg chg="mod">
          <ac:chgData name="Jeya Emmanuel" userId="28e79deefdbe506a" providerId="Windows Live" clId="Web-{CDE53AE2-985D-492C-9EAD-7908EE5DB494}" dt="2022-06-26T23:59:00.264" v="82" actId="20577"/>
          <ac:spMkLst>
            <pc:docMk/>
            <pc:sldMk cId="875473290" sldId="322"/>
            <ac:spMk id="6" creationId="{BE0EDE52-118C-6FB8-D1F1-B944633C5AF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6/27/2022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6/27/2022</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data.gov.au/data/dataset/employment_fun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sz="4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Study of the Jobactive Employment Fund program</a:t>
            </a:r>
            <a:endParaRPr lang="en-US"/>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a:solidFill>
                  <a:srgbClr val="FC05CB"/>
                </a:solidFill>
              </a:rPr>
              <a:t>Jeya, Ron, Steven </a:t>
            </a:r>
            <a:endParaRPr lang="en-US"/>
          </a:p>
          <a:p>
            <a:pPr algn="l"/>
            <a:r>
              <a:rPr lang="en-US" sz="1800" b="1">
                <a:ln>
                  <a:solidFill>
                    <a:prstClr val="black">
                      <a:lumMod val="75000"/>
                      <a:lumOff val="25000"/>
                      <a:alpha val="10000"/>
                    </a:prstClr>
                  </a:solidFill>
                </a:ln>
                <a:solidFill>
                  <a:srgbClr val="FC05CB"/>
                </a:solidFill>
                <a:effectLst>
                  <a:outerShdw blurRad="9525" dist="25400" dir="14640000" algn="tl" rotWithShape="0">
                    <a:prstClr val="black">
                      <a:alpha val="30000"/>
                    </a:prstClr>
                  </a:outerShdw>
                </a:effectLst>
              </a:rPr>
              <a:t>Group 8</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90D8-9146-F7CA-4E48-7AD7D921113E}"/>
              </a:ext>
            </a:extLst>
          </p:cNvPr>
          <p:cNvSpPr>
            <a:spLocks noGrp="1"/>
          </p:cNvSpPr>
          <p:nvPr>
            <p:ph type="title"/>
          </p:nvPr>
        </p:nvSpPr>
        <p:spPr>
          <a:xfrm>
            <a:off x="1171892" y="-189271"/>
            <a:ext cx="10353762" cy="1257300"/>
          </a:xfrm>
        </p:spPr>
        <p:txBody>
          <a:bodyPr>
            <a:normAutofit/>
          </a:bodyPr>
          <a:lstStyle/>
          <a:p>
            <a:r>
              <a:rPr lang="en-US" sz="3200">
                <a:ln>
                  <a:solidFill>
                    <a:prstClr val="black">
                      <a:lumMod val="75000"/>
                      <a:lumOff val="25000"/>
                      <a:alpha val="10000"/>
                    </a:prstClr>
                  </a:solidFill>
                </a:ln>
                <a:effectLst>
                  <a:outerShdw blurRad="9525" dist="25400" dir="14640000" algn="tl" rotWithShape="0">
                    <a:prstClr val="black">
                      <a:alpha val="30000"/>
                    </a:prstClr>
                  </a:outerShdw>
                </a:effectLst>
              </a:rPr>
              <a:t>Age Groups (30-39 &amp; 40-49) Education levels</a:t>
            </a:r>
          </a:p>
        </p:txBody>
      </p:sp>
      <p:graphicFrame>
        <p:nvGraphicFramePr>
          <p:cNvPr id="5" name="Table 4">
            <a:extLst>
              <a:ext uri="{FF2B5EF4-FFF2-40B4-BE49-F238E27FC236}">
                <a16:creationId xmlns:a16="http://schemas.microsoft.com/office/drawing/2014/main" id="{62771231-DB91-1057-B5A9-108364C80A13}"/>
              </a:ext>
            </a:extLst>
          </p:cNvPr>
          <p:cNvGraphicFramePr>
            <a:graphicFrameLocks noGrp="1"/>
          </p:cNvGraphicFramePr>
          <p:nvPr>
            <p:extLst>
              <p:ext uri="{D42A27DB-BD31-4B8C-83A1-F6EECF244321}">
                <p14:modId xmlns:p14="http://schemas.microsoft.com/office/powerpoint/2010/main" val="3743511019"/>
              </p:ext>
            </p:extLst>
          </p:nvPr>
        </p:nvGraphicFramePr>
        <p:xfrm>
          <a:off x="24580" y="897193"/>
          <a:ext cx="6095832" cy="5960815"/>
        </p:xfrm>
        <a:graphic>
          <a:graphicData uri="http://schemas.openxmlformats.org/drawingml/2006/table">
            <a:tbl>
              <a:tblPr firstRow="1" firstCol="1" bandRow="1">
                <a:tableStyleId>{5C22544A-7EE6-4342-B048-85BDC9FD1C3A}</a:tableStyleId>
              </a:tblPr>
              <a:tblGrid>
                <a:gridCol w="2031944">
                  <a:extLst>
                    <a:ext uri="{9D8B030D-6E8A-4147-A177-3AD203B41FA5}">
                      <a16:colId xmlns:a16="http://schemas.microsoft.com/office/drawing/2014/main" val="1559446839"/>
                    </a:ext>
                  </a:extLst>
                </a:gridCol>
                <a:gridCol w="2031944">
                  <a:extLst>
                    <a:ext uri="{9D8B030D-6E8A-4147-A177-3AD203B41FA5}">
                      <a16:colId xmlns:a16="http://schemas.microsoft.com/office/drawing/2014/main" val="4067013186"/>
                    </a:ext>
                  </a:extLst>
                </a:gridCol>
                <a:gridCol w="2031944">
                  <a:extLst>
                    <a:ext uri="{9D8B030D-6E8A-4147-A177-3AD203B41FA5}">
                      <a16:colId xmlns:a16="http://schemas.microsoft.com/office/drawing/2014/main" val="2280192481"/>
                    </a:ext>
                  </a:extLst>
                </a:gridCol>
              </a:tblGrid>
              <a:tr h="1116869">
                <a:tc>
                  <a:txBody>
                    <a:bodyPr/>
                    <a:lstStyle/>
                    <a:p>
                      <a:r>
                        <a:rPr lang="en-US" sz="1400">
                          <a:effectLst/>
                        </a:rPr>
                        <a:t>                     </a:t>
                      </a:r>
                      <a:endParaRPr lang="en-US"/>
                    </a:p>
                    <a:p>
                      <a:pPr lvl="0">
                        <a:buNone/>
                      </a:pPr>
                      <a:r>
                        <a:rPr lang="en-US" sz="1400">
                          <a:effectLst/>
                        </a:rPr>
                        <a:t>            Age Group</a:t>
                      </a:r>
                      <a:endParaRPr lang="en-US"/>
                    </a:p>
                  </a:txBody>
                  <a:tcPr marL="76200" marR="76200" marT="38100" marB="38100"/>
                </a:tc>
                <a:tc>
                  <a:txBody>
                    <a:bodyPr/>
                    <a:lstStyle/>
                    <a:p>
                      <a:r>
                        <a:rPr lang="en-US" sz="1400">
                          <a:effectLst/>
                        </a:rPr>
                        <a:t>                                                   Education Level</a:t>
                      </a:r>
                    </a:p>
                  </a:txBody>
                  <a:tcPr marL="76200" marR="76200" marT="38100" marB="38100"/>
                </a:tc>
                <a:tc>
                  <a:txBody>
                    <a:bodyPr/>
                    <a:lstStyle/>
                    <a:p>
                      <a:r>
                        <a:rPr lang="en-US" sz="1400">
                          <a:effectLst/>
                        </a:rPr>
                        <a:t>                  Count </a:t>
                      </a:r>
                    </a:p>
                  </a:txBody>
                  <a:tcPr marL="76200" marR="76200" marT="38100" marB="38100" anchor="ctr"/>
                </a:tc>
                <a:extLst>
                  <a:ext uri="{0D108BD9-81ED-4DB2-BD59-A6C34878D82A}">
                    <a16:rowId xmlns:a16="http://schemas.microsoft.com/office/drawing/2014/main" val="1544744241"/>
                  </a:ext>
                </a:extLst>
              </a:tr>
              <a:tr h="1116869">
                <a:tc rowSpan="6">
                  <a:txBody>
                    <a:bodyPr/>
                    <a:lstStyle/>
                    <a:p>
                      <a:endParaRPr lang="en-US" sz="1400">
                        <a:effectLst/>
                      </a:endParaRPr>
                    </a:p>
                    <a:p>
                      <a:pPr algn="r"/>
                      <a:r>
                        <a:rPr lang="en-US" sz="1400">
                          <a:effectLst/>
                        </a:rPr>
                        <a:t>30 to 39 years</a:t>
                      </a:r>
                    </a:p>
                  </a:txBody>
                  <a:tcPr marL="76200" marR="76200" marT="38100" marB="38100"/>
                </a:tc>
                <a:tc>
                  <a:txBody>
                    <a:bodyPr/>
                    <a:lstStyle/>
                    <a:p>
                      <a:endParaRPr lang="en-US" sz="1400">
                        <a:effectLst/>
                      </a:endParaRPr>
                    </a:p>
                    <a:p>
                      <a:pPr algn="r"/>
                      <a:r>
                        <a:rPr lang="en-US" sz="1400">
                          <a:effectLst/>
                        </a:rPr>
                        <a:t>Year 10/11</a:t>
                      </a:r>
                    </a:p>
                  </a:txBody>
                  <a:tcPr marL="76200" marR="76200" marT="38100" marB="38100"/>
                </a:tc>
                <a:tc>
                  <a:txBody>
                    <a:bodyPr/>
                    <a:lstStyle/>
                    <a:p>
                      <a:endParaRPr lang="en-US" sz="1400">
                        <a:effectLst/>
                      </a:endParaRPr>
                    </a:p>
                    <a:p>
                      <a:pPr algn="r"/>
                      <a:r>
                        <a:rPr lang="en-US" sz="1400">
                          <a:effectLst/>
                        </a:rPr>
                        <a:t>89907</a:t>
                      </a:r>
                    </a:p>
                  </a:txBody>
                  <a:tcPr marL="76200" marR="76200" marT="38100" marB="38100" anchor="ctr"/>
                </a:tc>
                <a:extLst>
                  <a:ext uri="{0D108BD9-81ED-4DB2-BD59-A6C34878D82A}">
                    <a16:rowId xmlns:a16="http://schemas.microsoft.com/office/drawing/2014/main" val="2938289894"/>
                  </a:ext>
                </a:extLst>
              </a:tr>
              <a:tr h="652552">
                <a:tc vMerge="1">
                  <a:txBody>
                    <a:bodyPr/>
                    <a:lstStyle/>
                    <a:p>
                      <a:endParaRPr lang="en-US"/>
                    </a:p>
                  </a:txBody>
                  <a:tcPr/>
                </a:tc>
                <a:tc>
                  <a:txBody>
                    <a:bodyPr/>
                    <a:lstStyle/>
                    <a:p>
                      <a:pPr algn="r"/>
                      <a:r>
                        <a:rPr lang="en-US" sz="1400">
                          <a:effectLst/>
                        </a:rPr>
                        <a:t>Non-trade vocational education</a:t>
                      </a:r>
                    </a:p>
                  </a:txBody>
                  <a:tcPr marL="76200" marR="76200" marT="38100" marB="38100" anchor="ctr"/>
                </a:tc>
                <a:tc>
                  <a:txBody>
                    <a:bodyPr/>
                    <a:lstStyle/>
                    <a:p>
                      <a:pPr algn="r"/>
                      <a:r>
                        <a:rPr lang="en-US" sz="1400">
                          <a:effectLst/>
                        </a:rPr>
                        <a:t>70874</a:t>
                      </a:r>
                    </a:p>
                  </a:txBody>
                  <a:tcPr marL="76200" marR="76200" marT="38100" marB="38100" anchor="ctr"/>
                </a:tc>
                <a:extLst>
                  <a:ext uri="{0D108BD9-81ED-4DB2-BD59-A6C34878D82A}">
                    <a16:rowId xmlns:a16="http://schemas.microsoft.com/office/drawing/2014/main" val="1035264961"/>
                  </a:ext>
                </a:extLst>
              </a:tr>
              <a:tr h="1116869">
                <a:tc vMerge="1">
                  <a:txBody>
                    <a:bodyPr/>
                    <a:lstStyle/>
                    <a:p>
                      <a:endParaRPr lang="en-US"/>
                    </a:p>
                  </a:txBody>
                  <a:tcPr/>
                </a:tc>
                <a:tc>
                  <a:txBody>
                    <a:bodyPr/>
                    <a:lstStyle/>
                    <a:p>
                      <a:pPr algn="r"/>
                      <a:r>
                        <a:rPr lang="en-US" sz="1400">
                          <a:effectLst/>
                        </a:rPr>
                        <a:t>Secondary schooling completed (Year 12/13)</a:t>
                      </a:r>
                    </a:p>
                  </a:txBody>
                  <a:tcPr marL="76200" marR="76200" marT="38100" marB="38100" anchor="ctr"/>
                </a:tc>
                <a:tc>
                  <a:txBody>
                    <a:bodyPr/>
                    <a:lstStyle/>
                    <a:p>
                      <a:pPr algn="r"/>
                      <a:r>
                        <a:rPr lang="en-US" sz="1400">
                          <a:effectLst/>
                        </a:rPr>
                        <a:t>41694</a:t>
                      </a:r>
                    </a:p>
                  </a:txBody>
                  <a:tcPr marL="76200" marR="76200" marT="38100" marB="38100" anchor="ctr"/>
                </a:tc>
                <a:extLst>
                  <a:ext uri="{0D108BD9-81ED-4DB2-BD59-A6C34878D82A}">
                    <a16:rowId xmlns:a16="http://schemas.microsoft.com/office/drawing/2014/main" val="2648531461"/>
                  </a:ext>
                </a:extLst>
              </a:tr>
              <a:tr h="652552">
                <a:tc vMerge="1">
                  <a:txBody>
                    <a:bodyPr/>
                    <a:lstStyle/>
                    <a:p>
                      <a:endParaRPr lang="en-US"/>
                    </a:p>
                  </a:txBody>
                  <a:tcPr/>
                </a:tc>
                <a:tc>
                  <a:txBody>
                    <a:bodyPr/>
                    <a:lstStyle/>
                    <a:p>
                      <a:pPr algn="r"/>
                      <a:r>
                        <a:rPr lang="en-US" sz="1400">
                          <a:effectLst/>
                        </a:rPr>
                        <a:t>Primary school or less than Year 10</a:t>
                      </a:r>
                    </a:p>
                  </a:txBody>
                  <a:tcPr marL="76200" marR="76200" marT="38100" marB="38100" anchor="ctr"/>
                </a:tc>
                <a:tc>
                  <a:txBody>
                    <a:bodyPr/>
                    <a:lstStyle/>
                    <a:p>
                      <a:pPr algn="r"/>
                      <a:r>
                        <a:rPr lang="en-US" sz="1400">
                          <a:effectLst/>
                        </a:rPr>
                        <a:t>37076</a:t>
                      </a:r>
                    </a:p>
                  </a:txBody>
                  <a:tcPr marL="76200" marR="76200" marT="38100" marB="38100" anchor="ctr"/>
                </a:tc>
                <a:extLst>
                  <a:ext uri="{0D108BD9-81ED-4DB2-BD59-A6C34878D82A}">
                    <a16:rowId xmlns:a16="http://schemas.microsoft.com/office/drawing/2014/main" val="192302319"/>
                  </a:ext>
                </a:extLst>
              </a:tr>
              <a:tr h="652552">
                <a:tc vMerge="1">
                  <a:txBody>
                    <a:bodyPr/>
                    <a:lstStyle/>
                    <a:p>
                      <a:endParaRPr lang="en-US"/>
                    </a:p>
                  </a:txBody>
                  <a:tcPr/>
                </a:tc>
                <a:tc>
                  <a:txBody>
                    <a:bodyPr/>
                    <a:lstStyle/>
                    <a:p>
                      <a:pPr algn="r"/>
                      <a:r>
                        <a:rPr lang="en-US" sz="1400">
                          <a:effectLst/>
                        </a:rPr>
                        <a:t>Diploma or equivalent</a:t>
                      </a:r>
                    </a:p>
                  </a:txBody>
                  <a:tcPr marL="76200" marR="76200" marT="38100" marB="38100" anchor="ctr"/>
                </a:tc>
                <a:tc>
                  <a:txBody>
                    <a:bodyPr/>
                    <a:lstStyle/>
                    <a:p>
                      <a:pPr algn="r"/>
                      <a:r>
                        <a:rPr lang="en-US" sz="1400">
                          <a:effectLst/>
                        </a:rPr>
                        <a:t>13895</a:t>
                      </a:r>
                    </a:p>
                  </a:txBody>
                  <a:tcPr marL="76200" marR="76200" marT="38100" marB="38100" anchor="ctr"/>
                </a:tc>
                <a:extLst>
                  <a:ext uri="{0D108BD9-81ED-4DB2-BD59-A6C34878D82A}">
                    <a16:rowId xmlns:a16="http://schemas.microsoft.com/office/drawing/2014/main" val="3770595664"/>
                  </a:ext>
                </a:extLst>
              </a:tr>
              <a:tr h="652552">
                <a:tc vMerge="1">
                  <a:txBody>
                    <a:bodyPr/>
                    <a:lstStyle/>
                    <a:p>
                      <a:endParaRPr lang="en-US"/>
                    </a:p>
                  </a:txBody>
                  <a:tcPr/>
                </a:tc>
                <a:tc>
                  <a:txBody>
                    <a:bodyPr/>
                    <a:lstStyle/>
                    <a:p>
                      <a:pPr algn="r"/>
                      <a:r>
                        <a:rPr lang="en-US" sz="1400">
                          <a:effectLst/>
                        </a:rPr>
                        <a:t>Bachelor Degree or equivalent</a:t>
                      </a:r>
                    </a:p>
                  </a:txBody>
                  <a:tcPr marL="76200" marR="76200" marT="38100" marB="38100" anchor="ctr"/>
                </a:tc>
                <a:tc>
                  <a:txBody>
                    <a:bodyPr/>
                    <a:lstStyle/>
                    <a:p>
                      <a:pPr algn="r"/>
                      <a:r>
                        <a:rPr lang="en-US" sz="1400">
                          <a:effectLst/>
                        </a:rPr>
                        <a:t>10303</a:t>
                      </a:r>
                    </a:p>
                  </a:txBody>
                  <a:tcPr marL="76200" marR="76200" marT="38100" marB="38100" anchor="ctr"/>
                </a:tc>
                <a:extLst>
                  <a:ext uri="{0D108BD9-81ED-4DB2-BD59-A6C34878D82A}">
                    <a16:rowId xmlns:a16="http://schemas.microsoft.com/office/drawing/2014/main" val="3896328828"/>
                  </a:ext>
                </a:extLst>
              </a:tr>
            </a:tbl>
          </a:graphicData>
        </a:graphic>
      </p:graphicFrame>
      <p:graphicFrame>
        <p:nvGraphicFramePr>
          <p:cNvPr id="7" name="Table 6">
            <a:extLst>
              <a:ext uri="{FF2B5EF4-FFF2-40B4-BE49-F238E27FC236}">
                <a16:creationId xmlns:a16="http://schemas.microsoft.com/office/drawing/2014/main" id="{90D0FB3D-1411-E2B9-2883-D1540461CD74}"/>
              </a:ext>
            </a:extLst>
          </p:cNvPr>
          <p:cNvGraphicFramePr>
            <a:graphicFrameLocks noGrp="1"/>
          </p:cNvGraphicFramePr>
          <p:nvPr>
            <p:extLst>
              <p:ext uri="{D42A27DB-BD31-4B8C-83A1-F6EECF244321}">
                <p14:modId xmlns:p14="http://schemas.microsoft.com/office/powerpoint/2010/main" val="3484120856"/>
              </p:ext>
            </p:extLst>
          </p:nvPr>
        </p:nvGraphicFramePr>
        <p:xfrm>
          <a:off x="6231192" y="897193"/>
          <a:ext cx="5948304" cy="5973248"/>
        </p:xfrm>
        <a:graphic>
          <a:graphicData uri="http://schemas.openxmlformats.org/drawingml/2006/table">
            <a:tbl>
              <a:tblPr firstRow="1" firstCol="1" bandRow="1">
                <a:tableStyleId>{5C22544A-7EE6-4342-B048-85BDC9FD1C3A}</a:tableStyleId>
              </a:tblPr>
              <a:tblGrid>
                <a:gridCol w="1982768">
                  <a:extLst>
                    <a:ext uri="{9D8B030D-6E8A-4147-A177-3AD203B41FA5}">
                      <a16:colId xmlns:a16="http://schemas.microsoft.com/office/drawing/2014/main" val="2853155301"/>
                    </a:ext>
                  </a:extLst>
                </a:gridCol>
                <a:gridCol w="1982768">
                  <a:extLst>
                    <a:ext uri="{9D8B030D-6E8A-4147-A177-3AD203B41FA5}">
                      <a16:colId xmlns:a16="http://schemas.microsoft.com/office/drawing/2014/main" val="3844379274"/>
                    </a:ext>
                  </a:extLst>
                </a:gridCol>
                <a:gridCol w="1982768">
                  <a:extLst>
                    <a:ext uri="{9D8B030D-6E8A-4147-A177-3AD203B41FA5}">
                      <a16:colId xmlns:a16="http://schemas.microsoft.com/office/drawing/2014/main" val="1648010670"/>
                    </a:ext>
                  </a:extLst>
                </a:gridCol>
              </a:tblGrid>
              <a:tr h="777509">
                <a:tc>
                  <a:txBody>
                    <a:bodyPr/>
                    <a:lstStyle/>
                    <a:p>
                      <a:r>
                        <a:rPr lang="en-US" sz="1400">
                          <a:effectLst/>
                        </a:rPr>
                        <a:t>         Age Group</a:t>
                      </a:r>
                    </a:p>
                  </a:txBody>
                  <a:tcPr marL="76200" marR="76200" marT="38100" marB="38100"/>
                </a:tc>
                <a:tc>
                  <a:txBody>
                    <a:bodyPr/>
                    <a:lstStyle/>
                    <a:p>
                      <a:r>
                        <a:rPr lang="en-US" sz="1400">
                          <a:effectLst/>
                        </a:rPr>
                        <a:t>       Education Level</a:t>
                      </a:r>
                    </a:p>
                  </a:txBody>
                  <a:tcPr marL="76200" marR="76200" marT="38100" marB="38100"/>
                </a:tc>
                <a:tc>
                  <a:txBody>
                    <a:bodyPr/>
                    <a:lstStyle/>
                    <a:p>
                      <a:r>
                        <a:rPr lang="en-US" sz="1400">
                          <a:effectLst/>
                        </a:rPr>
                        <a:t>               Count</a:t>
                      </a:r>
                    </a:p>
                  </a:txBody>
                  <a:tcPr marL="76200" marR="76200" marT="38100" marB="38100" anchor="ctr"/>
                </a:tc>
                <a:extLst>
                  <a:ext uri="{0D108BD9-81ED-4DB2-BD59-A6C34878D82A}">
                    <a16:rowId xmlns:a16="http://schemas.microsoft.com/office/drawing/2014/main" val="3732666264"/>
                  </a:ext>
                </a:extLst>
              </a:tr>
              <a:tr h="1308194">
                <a:tc rowSpan="6">
                  <a:txBody>
                    <a:bodyPr/>
                    <a:lstStyle/>
                    <a:p>
                      <a:endParaRPr lang="en-US" sz="1400">
                        <a:effectLst/>
                      </a:endParaRPr>
                    </a:p>
                    <a:p>
                      <a:pPr algn="ctr"/>
                      <a:r>
                        <a:rPr lang="en-US" sz="1400">
                          <a:effectLst/>
                        </a:rPr>
                        <a:t>40 to 49 years</a:t>
                      </a:r>
                    </a:p>
                  </a:txBody>
                  <a:tcPr marL="76200" marR="76200" marT="38100" marB="38100"/>
                </a:tc>
                <a:tc>
                  <a:txBody>
                    <a:bodyPr/>
                    <a:lstStyle/>
                    <a:p>
                      <a:endParaRPr lang="en-US" sz="1400">
                        <a:effectLst/>
                      </a:endParaRPr>
                    </a:p>
                    <a:p>
                      <a:pPr algn="ctr"/>
                      <a:r>
                        <a:rPr lang="en-US" sz="1400">
                          <a:effectLst/>
                        </a:rPr>
                        <a:t>                                                      Year 10/11</a:t>
                      </a:r>
                    </a:p>
                  </a:txBody>
                  <a:tcPr marL="76200" marR="76200" marT="38100" marB="38100"/>
                </a:tc>
                <a:tc>
                  <a:txBody>
                    <a:bodyPr/>
                    <a:lstStyle/>
                    <a:p>
                      <a:endParaRPr lang="en-US" sz="1400">
                        <a:effectLst/>
                      </a:endParaRPr>
                    </a:p>
                    <a:p>
                      <a:pPr algn="r"/>
                      <a:r>
                        <a:rPr lang="en-US" sz="1400">
                          <a:effectLst/>
                        </a:rPr>
                        <a:t>91207</a:t>
                      </a:r>
                    </a:p>
                  </a:txBody>
                  <a:tcPr marL="76200" marR="76200" marT="38100" marB="38100" anchor="ctr"/>
                </a:tc>
                <a:extLst>
                  <a:ext uri="{0D108BD9-81ED-4DB2-BD59-A6C34878D82A}">
                    <a16:rowId xmlns:a16="http://schemas.microsoft.com/office/drawing/2014/main" val="438719329"/>
                  </a:ext>
                </a:extLst>
              </a:tr>
              <a:tr h="777509">
                <a:tc vMerge="1">
                  <a:txBody>
                    <a:bodyPr/>
                    <a:lstStyle/>
                    <a:p>
                      <a:endParaRPr lang="en-US"/>
                    </a:p>
                  </a:txBody>
                  <a:tcPr/>
                </a:tc>
                <a:tc>
                  <a:txBody>
                    <a:bodyPr/>
                    <a:lstStyle/>
                    <a:p>
                      <a:pPr algn="r"/>
                      <a:r>
                        <a:rPr lang="en-US" sz="1400">
                          <a:effectLst/>
                        </a:rPr>
                        <a:t>Non-trade vocational education</a:t>
                      </a:r>
                    </a:p>
                  </a:txBody>
                  <a:tcPr marL="76200" marR="76200" marT="38100" marB="38100" anchor="ctr"/>
                </a:tc>
                <a:tc>
                  <a:txBody>
                    <a:bodyPr/>
                    <a:lstStyle/>
                    <a:p>
                      <a:pPr algn="r"/>
                      <a:r>
                        <a:rPr lang="en-US" sz="1400">
                          <a:effectLst/>
                        </a:rPr>
                        <a:t>57849</a:t>
                      </a:r>
                    </a:p>
                  </a:txBody>
                  <a:tcPr marL="76200" marR="76200" marT="38100" marB="38100" anchor="ctr"/>
                </a:tc>
                <a:extLst>
                  <a:ext uri="{0D108BD9-81ED-4DB2-BD59-A6C34878D82A}">
                    <a16:rowId xmlns:a16="http://schemas.microsoft.com/office/drawing/2014/main" val="2476789474"/>
                  </a:ext>
                </a:extLst>
              </a:tr>
              <a:tr h="777509">
                <a:tc vMerge="1">
                  <a:txBody>
                    <a:bodyPr/>
                    <a:lstStyle/>
                    <a:p>
                      <a:endParaRPr lang="en-US"/>
                    </a:p>
                  </a:txBody>
                  <a:tcPr/>
                </a:tc>
                <a:tc>
                  <a:txBody>
                    <a:bodyPr/>
                    <a:lstStyle/>
                    <a:p>
                      <a:pPr algn="r"/>
                      <a:r>
                        <a:rPr lang="en-US" sz="1400">
                          <a:effectLst/>
                        </a:rPr>
                        <a:t>Primary school or less than Year 10</a:t>
                      </a:r>
                    </a:p>
                  </a:txBody>
                  <a:tcPr marL="76200" marR="76200" marT="38100" marB="38100" anchor="ctr"/>
                </a:tc>
                <a:tc>
                  <a:txBody>
                    <a:bodyPr/>
                    <a:lstStyle/>
                    <a:p>
                      <a:pPr algn="r"/>
                      <a:r>
                        <a:rPr lang="en-US" sz="1400">
                          <a:effectLst/>
                        </a:rPr>
                        <a:t>39921</a:t>
                      </a:r>
                    </a:p>
                  </a:txBody>
                  <a:tcPr marL="76200" marR="76200" marT="38100" marB="38100" anchor="ctr"/>
                </a:tc>
                <a:extLst>
                  <a:ext uri="{0D108BD9-81ED-4DB2-BD59-A6C34878D82A}">
                    <a16:rowId xmlns:a16="http://schemas.microsoft.com/office/drawing/2014/main" val="3061200441"/>
                  </a:ext>
                </a:extLst>
              </a:tr>
              <a:tr h="777509">
                <a:tc vMerge="1">
                  <a:txBody>
                    <a:bodyPr/>
                    <a:lstStyle/>
                    <a:p>
                      <a:endParaRPr lang="en-US"/>
                    </a:p>
                  </a:txBody>
                  <a:tcPr/>
                </a:tc>
                <a:tc>
                  <a:txBody>
                    <a:bodyPr/>
                    <a:lstStyle/>
                    <a:p>
                      <a:pPr algn="r"/>
                      <a:r>
                        <a:rPr lang="en-US" sz="1400">
                          <a:effectLst/>
                        </a:rPr>
                        <a:t>Secondary schooling completed (Year 12/13)</a:t>
                      </a:r>
                    </a:p>
                  </a:txBody>
                  <a:tcPr marL="76200" marR="76200" marT="38100" marB="38100" anchor="ctr"/>
                </a:tc>
                <a:tc>
                  <a:txBody>
                    <a:bodyPr/>
                    <a:lstStyle/>
                    <a:p>
                      <a:pPr algn="r"/>
                      <a:r>
                        <a:rPr lang="en-US" sz="1400">
                          <a:effectLst/>
                        </a:rPr>
                        <a:t>38957</a:t>
                      </a:r>
                    </a:p>
                  </a:txBody>
                  <a:tcPr marL="76200" marR="76200" marT="38100" marB="38100" anchor="ctr"/>
                </a:tc>
                <a:extLst>
                  <a:ext uri="{0D108BD9-81ED-4DB2-BD59-A6C34878D82A}">
                    <a16:rowId xmlns:a16="http://schemas.microsoft.com/office/drawing/2014/main" val="1134815275"/>
                  </a:ext>
                </a:extLst>
              </a:tr>
              <a:tr h="777509">
                <a:tc vMerge="1">
                  <a:txBody>
                    <a:bodyPr/>
                    <a:lstStyle/>
                    <a:p>
                      <a:endParaRPr lang="en-US"/>
                    </a:p>
                  </a:txBody>
                  <a:tcPr/>
                </a:tc>
                <a:tc>
                  <a:txBody>
                    <a:bodyPr/>
                    <a:lstStyle/>
                    <a:p>
                      <a:pPr algn="r"/>
                      <a:r>
                        <a:rPr lang="en-US" sz="1400">
                          <a:effectLst/>
                        </a:rPr>
                        <a:t>Diploma or equivalent</a:t>
                      </a:r>
                    </a:p>
                  </a:txBody>
                  <a:tcPr marL="76200" marR="76200" marT="38100" marB="38100" anchor="ctr"/>
                </a:tc>
                <a:tc>
                  <a:txBody>
                    <a:bodyPr/>
                    <a:lstStyle/>
                    <a:p>
                      <a:pPr algn="r"/>
                      <a:r>
                        <a:rPr lang="en-US" sz="1400">
                          <a:effectLst/>
                        </a:rPr>
                        <a:t>16602</a:t>
                      </a:r>
                    </a:p>
                  </a:txBody>
                  <a:tcPr marL="76200" marR="76200" marT="38100" marB="38100" anchor="ctr"/>
                </a:tc>
                <a:extLst>
                  <a:ext uri="{0D108BD9-81ED-4DB2-BD59-A6C34878D82A}">
                    <a16:rowId xmlns:a16="http://schemas.microsoft.com/office/drawing/2014/main" val="2314968864"/>
                  </a:ext>
                </a:extLst>
              </a:tr>
              <a:tr h="777509">
                <a:tc vMerge="1">
                  <a:txBody>
                    <a:bodyPr/>
                    <a:lstStyle/>
                    <a:p>
                      <a:endParaRPr lang="en-US"/>
                    </a:p>
                  </a:txBody>
                  <a:tcPr/>
                </a:tc>
                <a:tc>
                  <a:txBody>
                    <a:bodyPr/>
                    <a:lstStyle/>
                    <a:p>
                      <a:pPr algn="r"/>
                      <a:r>
                        <a:rPr lang="en-US" sz="1400">
                          <a:effectLst/>
                        </a:rPr>
                        <a:t>Bachelor Degree or equivalent</a:t>
                      </a:r>
                    </a:p>
                  </a:txBody>
                  <a:tcPr marL="76200" marR="76200" marT="38100" marB="38100" anchor="ctr"/>
                </a:tc>
                <a:tc>
                  <a:txBody>
                    <a:bodyPr/>
                    <a:lstStyle/>
                    <a:p>
                      <a:pPr algn="r"/>
                      <a:r>
                        <a:rPr lang="en-US" sz="1400">
                          <a:effectLst/>
                        </a:rPr>
                        <a:t>12406</a:t>
                      </a:r>
                    </a:p>
                  </a:txBody>
                  <a:tcPr marL="76200" marR="76200" marT="38100" marB="38100" anchor="ctr"/>
                </a:tc>
                <a:extLst>
                  <a:ext uri="{0D108BD9-81ED-4DB2-BD59-A6C34878D82A}">
                    <a16:rowId xmlns:a16="http://schemas.microsoft.com/office/drawing/2014/main" val="4192593138"/>
                  </a:ext>
                </a:extLst>
              </a:tr>
            </a:tbl>
          </a:graphicData>
        </a:graphic>
      </p:graphicFrame>
    </p:spTree>
    <p:extLst>
      <p:ext uri="{BB962C8B-B14F-4D97-AF65-F5344CB8AC3E}">
        <p14:creationId xmlns:p14="http://schemas.microsoft.com/office/powerpoint/2010/main" val="249255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854-9150-19FE-5259-763CF73E7EC3}"/>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Discussion of findings</a:t>
            </a:r>
            <a:endParaRPr lang="en-US"/>
          </a:p>
        </p:txBody>
      </p:sp>
      <p:sp>
        <p:nvSpPr>
          <p:cNvPr id="3" name="Content Placeholder 2">
            <a:extLst>
              <a:ext uri="{FF2B5EF4-FFF2-40B4-BE49-F238E27FC236}">
                <a16:creationId xmlns:a16="http://schemas.microsoft.com/office/drawing/2014/main" id="{8A0E68B0-1292-F052-9A8C-EC0EDD9574DC}"/>
              </a:ext>
            </a:extLst>
          </p:cNvPr>
          <p:cNvSpPr>
            <a:spLocks noGrp="1"/>
          </p:cNvSpPr>
          <p:nvPr>
            <p:ph idx="1"/>
          </p:nvPr>
        </p:nvSpPr>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Having a higher education level can assist in staying out of unemployment and seeking employment.</a:t>
            </a: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The findings are to be expected. </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More expenditure could be directed to funding the education of Jobseekers.</a:t>
            </a:r>
          </a:p>
        </p:txBody>
      </p:sp>
    </p:spTree>
    <p:extLst>
      <p:ext uri="{BB962C8B-B14F-4D97-AF65-F5344CB8AC3E}">
        <p14:creationId xmlns:p14="http://schemas.microsoft.com/office/powerpoint/2010/main" val="334100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7D7C-4CE5-0809-91F3-57EC95891928}"/>
              </a:ext>
            </a:extLst>
          </p:cNvPr>
          <p:cNvSpPr>
            <a:spLocks noGrp="1"/>
          </p:cNvSpPr>
          <p:nvPr>
            <p:ph type="title"/>
          </p:nvPr>
        </p:nvSpPr>
        <p:spPr>
          <a:xfrm>
            <a:off x="953900" y="148390"/>
            <a:ext cx="10353762" cy="846222"/>
          </a:xfrm>
        </p:spPr>
        <p:txBody>
          <a:bodyPr vert="horz" lIns="91440" tIns="45720" rIns="91440" bIns="45720" rtlCol="0" anchor="ctr">
            <a:noAutofit/>
          </a:bodyPr>
          <a:lstStyle/>
          <a:p>
            <a:r>
              <a:rPr lang="en-US" sz="2400" b="1">
                <a:ln>
                  <a:solidFill>
                    <a:prstClr val="black">
                      <a:lumMod val="75000"/>
                      <a:lumOff val="25000"/>
                      <a:alpha val="10000"/>
                    </a:prstClr>
                  </a:solidFill>
                </a:ln>
                <a:effectLst>
                  <a:outerShdw blurRad="9525" dist="25400" dir="14640000" algn="tl" rotWithShape="0">
                    <a:prstClr val="black">
                      <a:alpha val="30000"/>
                    </a:prstClr>
                  </a:outerShdw>
                </a:effectLst>
              </a:rPr>
              <a:t>Indigenous Jobseekers – By numbers and Gender</a:t>
            </a:r>
            <a:br>
              <a:rPr lang="en-US" sz="2400" b="1">
                <a:ln>
                  <a:solidFill>
                    <a:prstClr val="black">
                      <a:lumMod val="75000"/>
                      <a:lumOff val="25000"/>
                      <a:alpha val="10000"/>
                    </a:prstClr>
                  </a:solidFill>
                </a:ln>
                <a:effectLst>
                  <a:outerShdw blurRad="9525" dist="25400" dir="14640000" algn="tl" rotWithShape="0">
                    <a:prstClr val="black">
                      <a:alpha val="30000"/>
                    </a:prstClr>
                  </a:outerShdw>
                </a:effectLst>
              </a:rPr>
            </a:br>
            <a:r>
              <a:rPr lang="en-US" sz="2400" b="1">
                <a:ln>
                  <a:solidFill>
                    <a:prstClr val="black">
                      <a:lumMod val="75000"/>
                      <a:lumOff val="25000"/>
                      <a:alpha val="10000"/>
                    </a:prstClr>
                  </a:solidFill>
                </a:ln>
                <a:effectLst>
                  <a:outerShdw blurRad="9525" dist="25400" dir="14640000" algn="tl" rotWithShape="0">
                    <a:prstClr val="black">
                      <a:alpha val="30000"/>
                    </a:prstClr>
                  </a:outerShdw>
                </a:effectLst>
              </a:rPr>
              <a:t>2015 to 2017</a:t>
            </a:r>
          </a:p>
        </p:txBody>
      </p:sp>
      <p:pic>
        <p:nvPicPr>
          <p:cNvPr id="4" name="Picture 4" descr="Chart, bar chart&#10;&#10;Description automatically generated">
            <a:extLst>
              <a:ext uri="{FF2B5EF4-FFF2-40B4-BE49-F238E27FC236}">
                <a16:creationId xmlns:a16="http://schemas.microsoft.com/office/drawing/2014/main" id="{109B26AF-3759-D1F3-EFF0-1F99FDCAAC40}"/>
              </a:ext>
            </a:extLst>
          </p:cNvPr>
          <p:cNvPicPr>
            <a:picLocks noGrp="1" noChangeAspect="1"/>
          </p:cNvPicPr>
          <p:nvPr>
            <p:ph idx="1"/>
          </p:nvPr>
        </p:nvPicPr>
        <p:blipFill>
          <a:blip r:embed="rId2"/>
          <a:stretch>
            <a:fillRect/>
          </a:stretch>
        </p:blipFill>
        <p:spPr>
          <a:xfrm>
            <a:off x="604472" y="1164780"/>
            <a:ext cx="5036103" cy="3714749"/>
          </a:xfrm>
        </p:spPr>
      </p:pic>
      <p:pic>
        <p:nvPicPr>
          <p:cNvPr id="5" name="Picture 5" descr="Chart, pie chart&#10;&#10;Description automatically generated">
            <a:extLst>
              <a:ext uri="{FF2B5EF4-FFF2-40B4-BE49-F238E27FC236}">
                <a16:creationId xmlns:a16="http://schemas.microsoft.com/office/drawing/2014/main" id="{5346F919-7F88-43C5-68A8-33AC7613C10A}"/>
              </a:ext>
            </a:extLst>
          </p:cNvPr>
          <p:cNvPicPr>
            <a:picLocks noChangeAspect="1"/>
          </p:cNvPicPr>
          <p:nvPr/>
        </p:nvPicPr>
        <p:blipFill>
          <a:blip r:embed="rId3"/>
          <a:stretch>
            <a:fillRect/>
          </a:stretch>
        </p:blipFill>
        <p:spPr>
          <a:xfrm>
            <a:off x="7139774" y="1167343"/>
            <a:ext cx="3991778" cy="3746575"/>
          </a:xfrm>
          <a:prstGeom prst="rect">
            <a:avLst/>
          </a:prstGeom>
        </p:spPr>
      </p:pic>
      <p:sp>
        <p:nvSpPr>
          <p:cNvPr id="6" name="TextBox 5">
            <a:extLst>
              <a:ext uri="{FF2B5EF4-FFF2-40B4-BE49-F238E27FC236}">
                <a16:creationId xmlns:a16="http://schemas.microsoft.com/office/drawing/2014/main" id="{BE0EDE52-118C-6FB8-D1F1-B944633C5AF6}"/>
              </a:ext>
            </a:extLst>
          </p:cNvPr>
          <p:cNvSpPr txBox="1"/>
          <p:nvPr/>
        </p:nvSpPr>
        <p:spPr>
          <a:xfrm>
            <a:off x="1365585" y="5416216"/>
            <a:ext cx="94508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There was a significant increase in Jobseekers in 2016 which was 3 times higher than 2015</a:t>
            </a:r>
          </a:p>
          <a:p>
            <a:pPr marL="285750" indent="-285750">
              <a:buFont typeface="Arial"/>
              <a:buChar char="•"/>
            </a:pPr>
            <a:r>
              <a:rPr lang="en-US" sz="2000"/>
              <a:t>Majority of the Jobseekers were males</a:t>
            </a:r>
          </a:p>
          <a:p>
            <a:pPr marL="285750" indent="-285750">
              <a:buFont typeface="Arial"/>
              <a:buChar char="•"/>
            </a:pPr>
            <a:r>
              <a:rPr lang="en-US" sz="2000"/>
              <a:t>Indigenous jobseekers comprised of 14.87% of the entire jobseekers who were funded</a:t>
            </a:r>
          </a:p>
        </p:txBody>
      </p:sp>
    </p:spTree>
    <p:extLst>
      <p:ext uri="{BB962C8B-B14F-4D97-AF65-F5344CB8AC3E}">
        <p14:creationId xmlns:p14="http://schemas.microsoft.com/office/powerpoint/2010/main" val="875473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47B3-7AB5-DF93-6A08-F6553B7CF5A4}"/>
              </a:ext>
            </a:extLst>
          </p:cNvPr>
          <p:cNvSpPr>
            <a:spLocks noGrp="1"/>
          </p:cNvSpPr>
          <p:nvPr>
            <p:ph type="title"/>
          </p:nvPr>
        </p:nvSpPr>
        <p:spPr>
          <a:xfrm>
            <a:off x="913795" y="298784"/>
            <a:ext cx="10353762" cy="1257300"/>
          </a:xfrm>
        </p:spPr>
        <p:txBody>
          <a:bodyPr>
            <a:normAutofit fontScale="90000"/>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Analysis based on Homelessness and Ex-offence</a:t>
            </a:r>
            <a:endParaRPr lang="en-US"/>
          </a:p>
        </p:txBody>
      </p:sp>
      <p:graphicFrame>
        <p:nvGraphicFramePr>
          <p:cNvPr id="5" name="Content Placeholder 4">
            <a:extLst>
              <a:ext uri="{FF2B5EF4-FFF2-40B4-BE49-F238E27FC236}">
                <a16:creationId xmlns:a16="http://schemas.microsoft.com/office/drawing/2014/main" id="{7ED00FC4-3B2A-5014-5306-D73CE03A675E}"/>
              </a:ext>
            </a:extLst>
          </p:cNvPr>
          <p:cNvGraphicFramePr>
            <a:graphicFrameLocks noGrp="1"/>
          </p:cNvGraphicFramePr>
          <p:nvPr>
            <p:ph idx="1"/>
            <p:extLst>
              <p:ext uri="{D42A27DB-BD31-4B8C-83A1-F6EECF244321}">
                <p14:modId xmlns:p14="http://schemas.microsoft.com/office/powerpoint/2010/main" val="492096431"/>
              </p:ext>
            </p:extLst>
          </p:nvPr>
        </p:nvGraphicFramePr>
        <p:xfrm>
          <a:off x="914400" y="1625266"/>
          <a:ext cx="10353671" cy="1950720"/>
        </p:xfrm>
        <a:graphic>
          <a:graphicData uri="http://schemas.openxmlformats.org/drawingml/2006/table">
            <a:tbl>
              <a:tblPr firstRow="1" bandRow="1">
                <a:tableStyleId>{5C22544A-7EE6-4342-B048-85BDC9FD1C3A}</a:tableStyleId>
              </a:tblPr>
              <a:tblGrid>
                <a:gridCol w="2002091">
                  <a:extLst>
                    <a:ext uri="{9D8B030D-6E8A-4147-A177-3AD203B41FA5}">
                      <a16:colId xmlns:a16="http://schemas.microsoft.com/office/drawing/2014/main" val="529135517"/>
                    </a:ext>
                  </a:extLst>
                </a:gridCol>
                <a:gridCol w="2002091">
                  <a:extLst>
                    <a:ext uri="{9D8B030D-6E8A-4147-A177-3AD203B41FA5}">
                      <a16:colId xmlns:a16="http://schemas.microsoft.com/office/drawing/2014/main" val="3764258172"/>
                    </a:ext>
                  </a:extLst>
                </a:gridCol>
                <a:gridCol w="2002091">
                  <a:extLst>
                    <a:ext uri="{9D8B030D-6E8A-4147-A177-3AD203B41FA5}">
                      <a16:colId xmlns:a16="http://schemas.microsoft.com/office/drawing/2014/main" val="489582632"/>
                    </a:ext>
                  </a:extLst>
                </a:gridCol>
                <a:gridCol w="2002091">
                  <a:extLst>
                    <a:ext uri="{9D8B030D-6E8A-4147-A177-3AD203B41FA5}">
                      <a16:colId xmlns:a16="http://schemas.microsoft.com/office/drawing/2014/main" val="121088873"/>
                    </a:ext>
                  </a:extLst>
                </a:gridCol>
                <a:gridCol w="2345307">
                  <a:extLst>
                    <a:ext uri="{9D8B030D-6E8A-4147-A177-3AD203B41FA5}">
                      <a16:colId xmlns:a16="http://schemas.microsoft.com/office/drawing/2014/main" val="3632319279"/>
                    </a:ext>
                  </a:extLst>
                </a:gridCol>
              </a:tblGrid>
              <a:tr h="0">
                <a:tc>
                  <a:txBody>
                    <a:bodyPr/>
                    <a:lstStyle/>
                    <a:p>
                      <a:pPr lvl="0" algn="ctr">
                        <a:buNone/>
                      </a:pPr>
                      <a:r>
                        <a:rPr lang="en-US" sz="1800" b="0" i="0" u="none" strike="noStrike" noProof="0">
                          <a:effectLst/>
                        </a:rPr>
                        <a:t>Year</a:t>
                      </a:r>
                      <a:br>
                        <a:rPr lang="en-US">
                          <a:effectLst/>
                        </a:rPr>
                      </a:br>
                      <a:endParaRPr lang="en-US">
                        <a:effectLst/>
                      </a:endParaRPr>
                    </a:p>
                  </a:txBody>
                  <a:tcPr marL="76200" marR="76200" marT="38100" marB="38100" anchor="ctr"/>
                </a:tc>
                <a:tc>
                  <a:txBody>
                    <a:bodyPr/>
                    <a:lstStyle/>
                    <a:p>
                      <a:pPr lvl="0" algn="ctr">
                        <a:lnSpc>
                          <a:spcPct val="100000"/>
                        </a:lnSpc>
                        <a:spcBef>
                          <a:spcPts val="0"/>
                        </a:spcBef>
                        <a:spcAft>
                          <a:spcPts val="0"/>
                        </a:spcAft>
                        <a:buNone/>
                      </a:pPr>
                      <a:r>
                        <a:rPr lang="en-US" sz="1800" b="1" i="0" u="none" strike="noStrike" noProof="0">
                          <a:effectLst/>
                          <a:latin typeface="Goudy Old Style"/>
                        </a:rPr>
                        <a:t>Homeless</a:t>
                      </a:r>
                    </a:p>
                    <a:p>
                      <a:pPr lvl="0" algn="ctr">
                        <a:buNone/>
                      </a:pPr>
                      <a:endParaRPr lang="en-US">
                        <a:effectLst/>
                      </a:endParaRPr>
                    </a:p>
                  </a:txBody>
                  <a:tcPr marL="76200" marR="76200" marT="38100" marB="38100" anchor="ctr"/>
                </a:tc>
                <a:tc>
                  <a:txBody>
                    <a:bodyPr/>
                    <a:lstStyle/>
                    <a:p>
                      <a:pPr lvl="0" algn="ctr">
                        <a:lnSpc>
                          <a:spcPct val="100000"/>
                        </a:lnSpc>
                        <a:spcBef>
                          <a:spcPts val="0"/>
                        </a:spcBef>
                        <a:spcAft>
                          <a:spcPts val="0"/>
                        </a:spcAft>
                        <a:buNone/>
                      </a:pPr>
                      <a:r>
                        <a:rPr lang="en-US" sz="1800" b="1" i="0" u="none" strike="noStrike" noProof="0">
                          <a:effectLst/>
                          <a:latin typeface="Goudy Old Style"/>
                        </a:rPr>
                        <a:t>Ex Offenders</a:t>
                      </a:r>
                    </a:p>
                    <a:p>
                      <a:pPr lvl="0" algn="ctr">
                        <a:buNone/>
                      </a:pPr>
                      <a:endParaRPr lang="en-US">
                        <a:effectLst/>
                      </a:endParaRPr>
                    </a:p>
                  </a:txBody>
                  <a:tcPr marL="76200" marR="76200" marT="38100" marB="38100" anchor="ctr"/>
                </a:tc>
                <a:tc>
                  <a:txBody>
                    <a:bodyPr/>
                    <a:lstStyle/>
                    <a:p>
                      <a:pPr lvl="0" algn="ctr">
                        <a:lnSpc>
                          <a:spcPct val="100000"/>
                        </a:lnSpc>
                        <a:spcBef>
                          <a:spcPts val="0"/>
                        </a:spcBef>
                        <a:spcAft>
                          <a:spcPts val="0"/>
                        </a:spcAft>
                        <a:buNone/>
                      </a:pPr>
                      <a:r>
                        <a:rPr lang="en-US" sz="1800" b="1" i="0" u="none" strike="noStrike" noProof="0">
                          <a:effectLst/>
                          <a:latin typeface="Goudy Old Style"/>
                        </a:rPr>
                        <a:t>Percentage of Homeless</a:t>
                      </a:r>
                    </a:p>
                    <a:p>
                      <a:pPr lvl="0" algn="ctr">
                        <a:buNone/>
                      </a:pPr>
                      <a:endParaRPr lang="en-US">
                        <a:effectLst/>
                      </a:endParaRPr>
                    </a:p>
                  </a:txBody>
                  <a:tcPr marL="76200" marR="76200" marT="38100" marB="38100" anchor="ctr"/>
                </a:tc>
                <a:tc>
                  <a:txBody>
                    <a:bodyPr/>
                    <a:lstStyle/>
                    <a:p>
                      <a:pPr lvl="0" algn="ctr">
                        <a:buNone/>
                      </a:pPr>
                      <a:r>
                        <a:rPr lang="en-US" sz="1800" b="1" i="0" u="none" strike="noStrike" noProof="0">
                          <a:latin typeface="Goudy Old Style"/>
                        </a:rPr>
                        <a:t>Percentage of Ex-Offenders</a:t>
                      </a:r>
                      <a:endParaRPr lang="en-US"/>
                    </a:p>
                  </a:txBody>
                  <a:tcPr/>
                </a:tc>
                <a:extLst>
                  <a:ext uri="{0D108BD9-81ED-4DB2-BD59-A6C34878D82A}">
                    <a16:rowId xmlns:a16="http://schemas.microsoft.com/office/drawing/2014/main" val="166862690"/>
                  </a:ext>
                </a:extLst>
              </a:tr>
              <a:tr h="0">
                <a:tc>
                  <a:txBody>
                    <a:bodyPr/>
                    <a:lstStyle/>
                    <a:p>
                      <a:pPr algn="ctr" fontAlgn="ctr"/>
                      <a:r>
                        <a:rPr lang="en-US">
                          <a:effectLst/>
                        </a:rPr>
                        <a:t>2015</a:t>
                      </a:r>
                      <a:endParaRPr lang="en-US" b="0">
                        <a:effectLst/>
                      </a:endParaRPr>
                    </a:p>
                  </a:txBody>
                  <a:tcPr marL="76200" marR="76200" marT="38100" marB="38100" anchor="ctr"/>
                </a:tc>
                <a:tc>
                  <a:txBody>
                    <a:bodyPr/>
                    <a:lstStyle/>
                    <a:p>
                      <a:pPr algn="ctr"/>
                      <a:r>
                        <a:rPr lang="en-US">
                          <a:effectLst/>
                        </a:rPr>
                        <a:t>5304</a:t>
                      </a:r>
                    </a:p>
                  </a:txBody>
                  <a:tcPr marL="76200" marR="76200" marT="38100" marB="38100" anchor="ctr"/>
                </a:tc>
                <a:tc>
                  <a:txBody>
                    <a:bodyPr/>
                    <a:lstStyle/>
                    <a:p>
                      <a:pPr algn="ctr"/>
                      <a:r>
                        <a:rPr lang="en-US">
                          <a:effectLst/>
                        </a:rPr>
                        <a:t>6185</a:t>
                      </a:r>
                    </a:p>
                  </a:txBody>
                  <a:tcPr marL="76200" marR="76200" marT="38100" marB="38100" anchor="ctr"/>
                </a:tc>
                <a:tc>
                  <a:txBody>
                    <a:bodyPr/>
                    <a:lstStyle/>
                    <a:p>
                      <a:pPr algn="ctr"/>
                      <a:r>
                        <a:rPr lang="en-US">
                          <a:effectLst/>
                        </a:rPr>
                        <a:t>22.66%</a:t>
                      </a:r>
                    </a:p>
                  </a:txBody>
                  <a:tcPr marL="76200" marR="76200" marT="38100" marB="38100" anchor="ctr"/>
                </a:tc>
                <a:tc>
                  <a:txBody>
                    <a:bodyPr/>
                    <a:lstStyle/>
                    <a:p>
                      <a:pPr algn="ctr"/>
                      <a:r>
                        <a:rPr lang="en-US">
                          <a:effectLst/>
                        </a:rPr>
                        <a:t>26.43%</a:t>
                      </a:r>
                    </a:p>
                  </a:txBody>
                  <a:tcPr marL="76200" marR="76200" marT="38100" marB="38100" anchor="ctr"/>
                </a:tc>
                <a:extLst>
                  <a:ext uri="{0D108BD9-81ED-4DB2-BD59-A6C34878D82A}">
                    <a16:rowId xmlns:a16="http://schemas.microsoft.com/office/drawing/2014/main" val="71423445"/>
                  </a:ext>
                </a:extLst>
              </a:tr>
              <a:tr h="0">
                <a:tc>
                  <a:txBody>
                    <a:bodyPr/>
                    <a:lstStyle/>
                    <a:p>
                      <a:pPr algn="ctr" fontAlgn="ctr"/>
                      <a:r>
                        <a:rPr lang="en-US">
                          <a:effectLst/>
                        </a:rPr>
                        <a:t>2016</a:t>
                      </a:r>
                      <a:endParaRPr lang="en-US" b="0">
                        <a:effectLst/>
                      </a:endParaRPr>
                    </a:p>
                  </a:txBody>
                  <a:tcPr marL="76200" marR="76200" marT="38100" marB="38100" anchor="ctr"/>
                </a:tc>
                <a:tc>
                  <a:txBody>
                    <a:bodyPr/>
                    <a:lstStyle/>
                    <a:p>
                      <a:pPr algn="ctr"/>
                      <a:r>
                        <a:rPr lang="en-US">
                          <a:effectLst/>
                        </a:rPr>
                        <a:t>18426</a:t>
                      </a:r>
                    </a:p>
                  </a:txBody>
                  <a:tcPr marL="76200" marR="76200" marT="38100" marB="38100" anchor="ctr"/>
                </a:tc>
                <a:tc>
                  <a:txBody>
                    <a:bodyPr/>
                    <a:lstStyle/>
                    <a:p>
                      <a:pPr algn="ctr"/>
                      <a:r>
                        <a:rPr lang="en-US">
                          <a:effectLst/>
                        </a:rPr>
                        <a:t>23688</a:t>
                      </a:r>
                    </a:p>
                  </a:txBody>
                  <a:tcPr marL="76200" marR="76200" marT="38100" marB="38100" anchor="ctr"/>
                </a:tc>
                <a:tc>
                  <a:txBody>
                    <a:bodyPr/>
                    <a:lstStyle/>
                    <a:p>
                      <a:pPr algn="ctr"/>
                      <a:r>
                        <a:rPr lang="en-US">
                          <a:effectLst/>
                        </a:rPr>
                        <a:t>19.71%</a:t>
                      </a:r>
                    </a:p>
                  </a:txBody>
                  <a:tcPr marL="76200" marR="76200" marT="38100" marB="38100" anchor="ctr"/>
                </a:tc>
                <a:tc>
                  <a:txBody>
                    <a:bodyPr/>
                    <a:lstStyle/>
                    <a:p>
                      <a:pPr algn="ctr"/>
                      <a:r>
                        <a:rPr lang="en-US">
                          <a:effectLst/>
                        </a:rPr>
                        <a:t>25.34%</a:t>
                      </a:r>
                    </a:p>
                  </a:txBody>
                  <a:tcPr marL="76200" marR="76200" marT="38100" marB="38100" anchor="ctr"/>
                </a:tc>
                <a:extLst>
                  <a:ext uri="{0D108BD9-81ED-4DB2-BD59-A6C34878D82A}">
                    <a16:rowId xmlns:a16="http://schemas.microsoft.com/office/drawing/2014/main" val="1268488431"/>
                  </a:ext>
                </a:extLst>
              </a:tr>
              <a:tr h="0">
                <a:tc>
                  <a:txBody>
                    <a:bodyPr/>
                    <a:lstStyle/>
                    <a:p>
                      <a:pPr algn="ctr" fontAlgn="ctr"/>
                      <a:r>
                        <a:rPr lang="en-US">
                          <a:effectLst/>
                        </a:rPr>
                        <a:t>2017</a:t>
                      </a:r>
                      <a:endParaRPr lang="en-US" b="0">
                        <a:effectLst/>
                      </a:endParaRPr>
                    </a:p>
                  </a:txBody>
                  <a:tcPr marL="76200" marR="76200" marT="38100" marB="38100" anchor="ctr"/>
                </a:tc>
                <a:tc>
                  <a:txBody>
                    <a:bodyPr/>
                    <a:lstStyle/>
                    <a:p>
                      <a:pPr algn="ctr"/>
                      <a:r>
                        <a:rPr lang="en-US">
                          <a:effectLst/>
                        </a:rPr>
                        <a:t>12924</a:t>
                      </a:r>
                    </a:p>
                  </a:txBody>
                  <a:tcPr marL="76200" marR="76200" marT="38100" marB="38100" anchor="ctr"/>
                </a:tc>
                <a:tc>
                  <a:txBody>
                    <a:bodyPr/>
                    <a:lstStyle/>
                    <a:p>
                      <a:pPr algn="ctr"/>
                      <a:r>
                        <a:rPr lang="en-US">
                          <a:effectLst/>
                        </a:rPr>
                        <a:t>16331</a:t>
                      </a:r>
                    </a:p>
                  </a:txBody>
                  <a:tcPr marL="76200" marR="76200" marT="38100" marB="38100" anchor="ctr"/>
                </a:tc>
                <a:tc>
                  <a:txBody>
                    <a:bodyPr/>
                    <a:lstStyle/>
                    <a:p>
                      <a:pPr algn="ctr"/>
                      <a:r>
                        <a:rPr lang="en-US">
                          <a:effectLst/>
                        </a:rPr>
                        <a:t>19.37%</a:t>
                      </a:r>
                    </a:p>
                  </a:txBody>
                  <a:tcPr marL="76200" marR="76200" marT="38100" marB="38100" anchor="ctr"/>
                </a:tc>
                <a:tc>
                  <a:txBody>
                    <a:bodyPr/>
                    <a:lstStyle/>
                    <a:p>
                      <a:pPr algn="ctr"/>
                      <a:r>
                        <a:rPr lang="en-US">
                          <a:effectLst/>
                        </a:rPr>
                        <a:t>24.48%</a:t>
                      </a:r>
                    </a:p>
                  </a:txBody>
                  <a:tcPr marL="76200" marR="76200" marT="38100" marB="38100" anchor="ctr"/>
                </a:tc>
                <a:extLst>
                  <a:ext uri="{0D108BD9-81ED-4DB2-BD59-A6C34878D82A}">
                    <a16:rowId xmlns:a16="http://schemas.microsoft.com/office/drawing/2014/main" val="1146148537"/>
                  </a:ext>
                </a:extLst>
              </a:tr>
            </a:tbl>
          </a:graphicData>
        </a:graphic>
      </p:graphicFrame>
      <p:sp>
        <p:nvSpPr>
          <p:cNvPr id="6" name="TextBox 5">
            <a:extLst>
              <a:ext uri="{FF2B5EF4-FFF2-40B4-BE49-F238E27FC236}">
                <a16:creationId xmlns:a16="http://schemas.microsoft.com/office/drawing/2014/main" id="{36043037-735E-1E7D-57C0-497243ED44F8}"/>
              </a:ext>
            </a:extLst>
          </p:cNvPr>
          <p:cNvSpPr txBox="1"/>
          <p:nvPr/>
        </p:nvSpPr>
        <p:spPr>
          <a:xfrm>
            <a:off x="733926" y="4022559"/>
            <a:ext cx="1072414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ea typeface="+mn-lt"/>
                <a:cs typeface="+mn-lt"/>
              </a:rPr>
              <a:t>Percentage of indigenous homeless people averaged 20.58% over the period of 3 years</a:t>
            </a:r>
            <a:endParaRPr lang="en-US" sz="2400"/>
          </a:p>
          <a:p>
            <a:pPr marL="285750" indent="-285750">
              <a:buFont typeface="Arial"/>
              <a:buChar char="•"/>
            </a:pPr>
            <a:r>
              <a:rPr lang="en-US" sz="2400">
                <a:ea typeface="+mn-lt"/>
                <a:cs typeface="+mn-lt"/>
              </a:rPr>
              <a:t>Percentage of indigenous people with ex-offences averaged 25.42% over the period of 3 years</a:t>
            </a:r>
            <a:endParaRPr lang="en-US" sz="2400"/>
          </a:p>
          <a:p>
            <a:pPr marL="285750" indent="-285750">
              <a:buFont typeface="Arial"/>
              <a:buChar char="•"/>
            </a:pPr>
            <a:r>
              <a:rPr lang="en-US" sz="2400"/>
              <a:t>There wasn't significant change in the percentage of homeless indigenous people and indigenous people with ex-offence</a:t>
            </a:r>
          </a:p>
          <a:p>
            <a:endParaRPr lang="en-US" sz="2400"/>
          </a:p>
        </p:txBody>
      </p:sp>
    </p:spTree>
    <p:extLst>
      <p:ext uri="{BB962C8B-B14F-4D97-AF65-F5344CB8AC3E}">
        <p14:creationId xmlns:p14="http://schemas.microsoft.com/office/powerpoint/2010/main" val="348571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BD813A9-DC7A-1921-8B0E-B418A083AD11}"/>
              </a:ext>
            </a:extLst>
          </p:cNvPr>
          <p:cNvGraphicFramePr>
            <a:graphicFrameLocks noGrp="1"/>
          </p:cNvGraphicFramePr>
          <p:nvPr>
            <p:ph idx="1"/>
            <p:extLst>
              <p:ext uri="{D42A27DB-BD31-4B8C-83A1-F6EECF244321}">
                <p14:modId xmlns:p14="http://schemas.microsoft.com/office/powerpoint/2010/main" val="2217014952"/>
              </p:ext>
            </p:extLst>
          </p:nvPr>
        </p:nvGraphicFramePr>
        <p:xfrm>
          <a:off x="0" y="-18361"/>
          <a:ext cx="6269694" cy="6877533"/>
        </p:xfrm>
        <a:graphic>
          <a:graphicData uri="http://schemas.openxmlformats.org/drawingml/2006/table">
            <a:tbl>
              <a:tblPr firstRow="1" bandRow="1">
                <a:tableStyleId>{5C22544A-7EE6-4342-B048-85BDC9FD1C3A}</a:tableStyleId>
              </a:tblPr>
              <a:tblGrid>
                <a:gridCol w="2746143">
                  <a:extLst>
                    <a:ext uri="{9D8B030D-6E8A-4147-A177-3AD203B41FA5}">
                      <a16:colId xmlns:a16="http://schemas.microsoft.com/office/drawing/2014/main" val="3890108302"/>
                    </a:ext>
                  </a:extLst>
                </a:gridCol>
                <a:gridCol w="1307459">
                  <a:extLst>
                    <a:ext uri="{9D8B030D-6E8A-4147-A177-3AD203B41FA5}">
                      <a16:colId xmlns:a16="http://schemas.microsoft.com/office/drawing/2014/main" val="3648663079"/>
                    </a:ext>
                  </a:extLst>
                </a:gridCol>
                <a:gridCol w="2216092">
                  <a:extLst>
                    <a:ext uri="{9D8B030D-6E8A-4147-A177-3AD203B41FA5}">
                      <a16:colId xmlns:a16="http://schemas.microsoft.com/office/drawing/2014/main" val="2898229135"/>
                    </a:ext>
                  </a:extLst>
                </a:gridCol>
              </a:tblGrid>
              <a:tr h="641797">
                <a:tc>
                  <a:txBody>
                    <a:bodyPr/>
                    <a:lstStyle/>
                    <a:p>
                      <a:pPr lvl="0" algn="ctr">
                        <a:buNone/>
                      </a:pPr>
                      <a:r>
                        <a:rPr lang="en-US" sz="1050" b="0" i="0" u="none" strike="noStrike" noProof="0">
                          <a:effectLst/>
                          <a:latin typeface="Goudy Old Style"/>
                        </a:rPr>
                        <a:t>Categories</a:t>
                      </a:r>
                      <a:endParaRPr lang="en-US" sz="1050">
                        <a:latin typeface="Goudy Old Style"/>
                      </a:endParaRPr>
                    </a:p>
                  </a:txBody>
                  <a:tcPr marL="76200" marR="76200" marT="38100" marB="38100" anchor="ctr"/>
                </a:tc>
                <a:tc>
                  <a:txBody>
                    <a:bodyPr/>
                    <a:lstStyle/>
                    <a:p>
                      <a:pPr lvl="0" algn="ctr">
                        <a:lnSpc>
                          <a:spcPct val="100000"/>
                        </a:lnSpc>
                        <a:spcBef>
                          <a:spcPts val="0"/>
                        </a:spcBef>
                        <a:spcAft>
                          <a:spcPts val="0"/>
                        </a:spcAft>
                        <a:buNone/>
                      </a:pPr>
                      <a:endParaRPr lang="en-US" sz="1050" b="1" i="0" u="none" strike="noStrike" noProof="0">
                        <a:effectLst/>
                        <a:latin typeface="Goudy Old Style"/>
                      </a:endParaRPr>
                    </a:p>
                    <a:p>
                      <a:pPr lvl="0" algn="ctr">
                        <a:lnSpc>
                          <a:spcPct val="100000"/>
                        </a:lnSpc>
                        <a:spcBef>
                          <a:spcPts val="0"/>
                        </a:spcBef>
                        <a:spcAft>
                          <a:spcPts val="0"/>
                        </a:spcAft>
                        <a:buNone/>
                      </a:pPr>
                      <a:r>
                        <a:rPr lang="en-US" sz="1050" b="1" i="0" u="none" strike="noStrike" noProof="0">
                          <a:effectLst/>
                          <a:latin typeface="Goudy Old Style"/>
                        </a:rPr>
                        <a:t>Amount Spent</a:t>
                      </a:r>
                    </a:p>
                    <a:p>
                      <a:pPr lvl="0" algn="ctr">
                        <a:buNone/>
                      </a:pPr>
                      <a:endParaRPr lang="en-US" sz="1050">
                        <a:effectLst/>
                        <a:latin typeface="Goudy Old Style"/>
                      </a:endParaRPr>
                    </a:p>
                  </a:txBody>
                  <a:tcPr marL="76200" marR="76200" marT="38100" marB="38100" anchor="ctr"/>
                </a:tc>
                <a:tc>
                  <a:txBody>
                    <a:bodyPr/>
                    <a:lstStyle/>
                    <a:p>
                      <a:pPr lvl="0" algn="ctr">
                        <a:lnSpc>
                          <a:spcPct val="100000"/>
                        </a:lnSpc>
                        <a:spcBef>
                          <a:spcPts val="0"/>
                        </a:spcBef>
                        <a:spcAft>
                          <a:spcPts val="0"/>
                        </a:spcAft>
                        <a:buNone/>
                      </a:pPr>
                      <a:endParaRPr lang="en-US" sz="1050" b="1" i="0" u="none" strike="noStrike" noProof="0">
                        <a:latin typeface="Goudy Old Style"/>
                      </a:endParaRPr>
                    </a:p>
                    <a:p>
                      <a:pPr lvl="0" algn="ctr">
                        <a:lnSpc>
                          <a:spcPct val="100000"/>
                        </a:lnSpc>
                        <a:spcBef>
                          <a:spcPts val="0"/>
                        </a:spcBef>
                        <a:spcAft>
                          <a:spcPts val="0"/>
                        </a:spcAft>
                        <a:buNone/>
                      </a:pPr>
                      <a:r>
                        <a:rPr lang="en-US" sz="1050" b="1" i="0" u="none" strike="noStrike" noProof="0">
                          <a:latin typeface="Goudy Old Style"/>
                        </a:rPr>
                        <a:t>Percentage of amount spent</a:t>
                      </a:r>
                    </a:p>
                    <a:p>
                      <a:pPr lvl="0" algn="ctr">
                        <a:buNone/>
                      </a:pPr>
                      <a:endParaRPr lang="en-US" sz="1050">
                        <a:latin typeface="Goudy Old Style"/>
                      </a:endParaRPr>
                    </a:p>
                  </a:txBody>
                  <a:tcPr/>
                </a:tc>
                <a:extLst>
                  <a:ext uri="{0D108BD9-81ED-4DB2-BD59-A6C34878D82A}">
                    <a16:rowId xmlns:a16="http://schemas.microsoft.com/office/drawing/2014/main" val="3038025238"/>
                  </a:ext>
                </a:extLst>
              </a:tr>
              <a:tr h="261473">
                <a:tc>
                  <a:txBody>
                    <a:bodyPr/>
                    <a:lstStyle/>
                    <a:p>
                      <a:pPr algn="r" fontAlgn="ctr"/>
                      <a:r>
                        <a:rPr lang="en-US" sz="1050">
                          <a:effectLst/>
                          <a:latin typeface="Goudy Old Style"/>
                        </a:rPr>
                        <a:t>Clothing and Presentation</a:t>
                      </a:r>
                      <a:endParaRPr lang="en-US" sz="1050" b="0">
                        <a:effectLst/>
                        <a:latin typeface="Goudy Old Style"/>
                      </a:endParaRPr>
                    </a:p>
                  </a:txBody>
                  <a:tcPr marL="76200" marR="76200" marT="38100" marB="38100" anchor="ctr"/>
                </a:tc>
                <a:tc>
                  <a:txBody>
                    <a:bodyPr/>
                    <a:lstStyle/>
                    <a:p>
                      <a:r>
                        <a:rPr lang="en-US" sz="1050">
                          <a:effectLst/>
                          <a:latin typeface="Goudy Old Style"/>
                        </a:rPr>
                        <a:t>$42,351.00</a:t>
                      </a:r>
                    </a:p>
                  </a:txBody>
                  <a:tcPr marL="76200" marR="76200" marT="38100" marB="38100" anchor="ctr"/>
                </a:tc>
                <a:tc>
                  <a:txBody>
                    <a:bodyPr/>
                    <a:lstStyle/>
                    <a:p>
                      <a:r>
                        <a:rPr lang="en-US" sz="1050">
                          <a:effectLst/>
                          <a:latin typeface="Goudy Old Style"/>
                        </a:rPr>
                        <a:t>23.06%</a:t>
                      </a:r>
                    </a:p>
                  </a:txBody>
                  <a:tcPr marL="76200" marR="76200" marT="38100" marB="38100" anchor="ctr"/>
                </a:tc>
                <a:extLst>
                  <a:ext uri="{0D108BD9-81ED-4DB2-BD59-A6C34878D82A}">
                    <a16:rowId xmlns:a16="http://schemas.microsoft.com/office/drawing/2014/main" val="2112540495"/>
                  </a:ext>
                </a:extLst>
              </a:tr>
              <a:tr h="261473">
                <a:tc>
                  <a:txBody>
                    <a:bodyPr/>
                    <a:lstStyle/>
                    <a:p>
                      <a:pPr algn="r" fontAlgn="ctr"/>
                      <a:r>
                        <a:rPr lang="en-US" sz="1050">
                          <a:effectLst/>
                          <a:latin typeface="Goudy Old Style"/>
                        </a:rPr>
                        <a:t>Professional Services</a:t>
                      </a:r>
                      <a:endParaRPr lang="en-US" sz="1050" b="0">
                        <a:effectLst/>
                        <a:latin typeface="Goudy Old Style"/>
                      </a:endParaRPr>
                    </a:p>
                  </a:txBody>
                  <a:tcPr marL="76200" marR="76200" marT="38100" marB="38100" anchor="ctr"/>
                </a:tc>
                <a:tc>
                  <a:txBody>
                    <a:bodyPr/>
                    <a:lstStyle/>
                    <a:p>
                      <a:r>
                        <a:rPr lang="en-US" sz="1050">
                          <a:effectLst/>
                          <a:latin typeface="Goudy Old Style"/>
                        </a:rPr>
                        <a:t>$30,457.00</a:t>
                      </a:r>
                    </a:p>
                  </a:txBody>
                  <a:tcPr marL="76200" marR="76200" marT="38100" marB="38100" anchor="ctr"/>
                </a:tc>
                <a:tc>
                  <a:txBody>
                    <a:bodyPr/>
                    <a:lstStyle/>
                    <a:p>
                      <a:r>
                        <a:rPr lang="en-US" sz="1050">
                          <a:effectLst/>
                          <a:latin typeface="Goudy Old Style"/>
                        </a:rPr>
                        <a:t>16.59%</a:t>
                      </a:r>
                    </a:p>
                  </a:txBody>
                  <a:tcPr marL="76200" marR="76200" marT="38100" marB="38100" anchor="ctr"/>
                </a:tc>
                <a:extLst>
                  <a:ext uri="{0D108BD9-81ED-4DB2-BD59-A6C34878D82A}">
                    <a16:rowId xmlns:a16="http://schemas.microsoft.com/office/drawing/2014/main" val="1795352669"/>
                  </a:ext>
                </a:extLst>
              </a:tr>
              <a:tr h="388248">
                <a:tc>
                  <a:txBody>
                    <a:bodyPr/>
                    <a:lstStyle/>
                    <a:p>
                      <a:pPr algn="r" fontAlgn="ctr"/>
                      <a:r>
                        <a:rPr lang="en-US" sz="1050">
                          <a:effectLst/>
                          <a:latin typeface="Goudy Old Style"/>
                        </a:rPr>
                        <a:t>Food, Phone and Petrol Cards/Vouchers</a:t>
                      </a:r>
                      <a:endParaRPr lang="en-US" sz="1050" b="0">
                        <a:effectLst/>
                        <a:latin typeface="Goudy Old Style"/>
                      </a:endParaRPr>
                    </a:p>
                  </a:txBody>
                  <a:tcPr marL="76200" marR="76200" marT="38100" marB="38100" anchor="ctr"/>
                </a:tc>
                <a:tc>
                  <a:txBody>
                    <a:bodyPr/>
                    <a:lstStyle/>
                    <a:p>
                      <a:r>
                        <a:rPr lang="en-US" sz="1050">
                          <a:effectLst/>
                          <a:latin typeface="Goudy Old Style"/>
                        </a:rPr>
                        <a:t>$25,497.00</a:t>
                      </a:r>
                    </a:p>
                  </a:txBody>
                  <a:tcPr marL="76200" marR="76200" marT="38100" marB="38100" anchor="ctr"/>
                </a:tc>
                <a:tc>
                  <a:txBody>
                    <a:bodyPr/>
                    <a:lstStyle/>
                    <a:p>
                      <a:r>
                        <a:rPr lang="en-US" sz="1050">
                          <a:effectLst/>
                          <a:latin typeface="Goudy Old Style"/>
                        </a:rPr>
                        <a:t>13.89%</a:t>
                      </a:r>
                    </a:p>
                  </a:txBody>
                  <a:tcPr marL="76200" marR="76200" marT="38100" marB="38100" anchor="ctr"/>
                </a:tc>
                <a:extLst>
                  <a:ext uri="{0D108BD9-81ED-4DB2-BD59-A6C34878D82A}">
                    <a16:rowId xmlns:a16="http://schemas.microsoft.com/office/drawing/2014/main" val="3964427621"/>
                  </a:ext>
                </a:extLst>
              </a:tr>
              <a:tr h="261473">
                <a:tc>
                  <a:txBody>
                    <a:bodyPr/>
                    <a:lstStyle/>
                    <a:p>
                      <a:pPr algn="r" fontAlgn="ctr"/>
                      <a:r>
                        <a:rPr lang="en-US" sz="1050">
                          <a:effectLst/>
                          <a:latin typeface="Goudy Old Style"/>
                        </a:rPr>
                        <a:t>Job Seeker Transport</a:t>
                      </a:r>
                      <a:endParaRPr lang="en-US" sz="1050" b="0">
                        <a:effectLst/>
                        <a:latin typeface="Goudy Old Style"/>
                      </a:endParaRPr>
                    </a:p>
                  </a:txBody>
                  <a:tcPr marL="76200" marR="76200" marT="38100" marB="38100" anchor="ctr"/>
                </a:tc>
                <a:tc>
                  <a:txBody>
                    <a:bodyPr/>
                    <a:lstStyle/>
                    <a:p>
                      <a:r>
                        <a:rPr lang="en-US" sz="1050">
                          <a:effectLst/>
                          <a:latin typeface="Goudy Old Style"/>
                        </a:rPr>
                        <a:t>$18,277.00</a:t>
                      </a:r>
                    </a:p>
                  </a:txBody>
                  <a:tcPr marL="76200" marR="76200" marT="38100" marB="38100" anchor="ctr"/>
                </a:tc>
                <a:tc>
                  <a:txBody>
                    <a:bodyPr/>
                    <a:lstStyle/>
                    <a:p>
                      <a:r>
                        <a:rPr lang="en-US" sz="1050">
                          <a:effectLst/>
                          <a:latin typeface="Goudy Old Style"/>
                        </a:rPr>
                        <a:t>9.95%</a:t>
                      </a:r>
                    </a:p>
                  </a:txBody>
                  <a:tcPr marL="76200" marR="76200" marT="38100" marB="38100" anchor="ctr"/>
                </a:tc>
                <a:extLst>
                  <a:ext uri="{0D108BD9-81ED-4DB2-BD59-A6C34878D82A}">
                    <a16:rowId xmlns:a16="http://schemas.microsoft.com/office/drawing/2014/main" val="4261118846"/>
                  </a:ext>
                </a:extLst>
              </a:tr>
              <a:tr h="261473">
                <a:tc>
                  <a:txBody>
                    <a:bodyPr/>
                    <a:lstStyle/>
                    <a:p>
                      <a:pPr algn="r" fontAlgn="ctr"/>
                      <a:r>
                        <a:rPr lang="en-US" sz="1050">
                          <a:effectLst/>
                          <a:latin typeface="Goudy Old Style"/>
                        </a:rPr>
                        <a:t>Work Related Items</a:t>
                      </a:r>
                      <a:endParaRPr lang="en-US" sz="1050" b="0">
                        <a:effectLst/>
                        <a:latin typeface="Goudy Old Style"/>
                      </a:endParaRPr>
                    </a:p>
                  </a:txBody>
                  <a:tcPr marL="76200" marR="76200" marT="38100" marB="38100" anchor="ctr"/>
                </a:tc>
                <a:tc>
                  <a:txBody>
                    <a:bodyPr/>
                    <a:lstStyle/>
                    <a:p>
                      <a:r>
                        <a:rPr lang="en-US" sz="1050">
                          <a:effectLst/>
                          <a:latin typeface="Goudy Old Style"/>
                        </a:rPr>
                        <a:t>$17,448.00</a:t>
                      </a:r>
                    </a:p>
                  </a:txBody>
                  <a:tcPr marL="76200" marR="76200" marT="38100" marB="38100" anchor="ctr"/>
                </a:tc>
                <a:tc>
                  <a:txBody>
                    <a:bodyPr/>
                    <a:lstStyle/>
                    <a:p>
                      <a:r>
                        <a:rPr lang="en-US" sz="1050">
                          <a:effectLst/>
                          <a:latin typeface="Goudy Old Style"/>
                        </a:rPr>
                        <a:t>9.50%</a:t>
                      </a:r>
                    </a:p>
                  </a:txBody>
                  <a:tcPr marL="76200" marR="76200" marT="38100" marB="38100" anchor="ctr"/>
                </a:tc>
                <a:extLst>
                  <a:ext uri="{0D108BD9-81ED-4DB2-BD59-A6C34878D82A}">
                    <a16:rowId xmlns:a16="http://schemas.microsoft.com/office/drawing/2014/main" val="78670640"/>
                  </a:ext>
                </a:extLst>
              </a:tr>
              <a:tr h="261473">
                <a:tc>
                  <a:txBody>
                    <a:bodyPr/>
                    <a:lstStyle/>
                    <a:p>
                      <a:pPr algn="r" fontAlgn="ctr"/>
                      <a:r>
                        <a:rPr lang="en-US" sz="1050">
                          <a:effectLst/>
                          <a:latin typeface="Goudy Old Style"/>
                        </a:rPr>
                        <a:t>Accredited Training</a:t>
                      </a:r>
                      <a:endParaRPr lang="en-US" sz="1050" b="0">
                        <a:effectLst/>
                        <a:latin typeface="Goudy Old Style"/>
                      </a:endParaRPr>
                    </a:p>
                  </a:txBody>
                  <a:tcPr marL="76200" marR="76200" marT="38100" marB="38100" anchor="ctr"/>
                </a:tc>
                <a:tc>
                  <a:txBody>
                    <a:bodyPr/>
                    <a:lstStyle/>
                    <a:p>
                      <a:r>
                        <a:rPr lang="en-US" sz="1050">
                          <a:effectLst/>
                          <a:latin typeface="Goudy Old Style"/>
                        </a:rPr>
                        <a:t>$16,133.00</a:t>
                      </a:r>
                    </a:p>
                  </a:txBody>
                  <a:tcPr marL="76200" marR="76200" marT="38100" marB="38100" anchor="ctr"/>
                </a:tc>
                <a:tc>
                  <a:txBody>
                    <a:bodyPr/>
                    <a:lstStyle/>
                    <a:p>
                      <a:r>
                        <a:rPr lang="en-US" sz="1050">
                          <a:effectLst/>
                          <a:latin typeface="Goudy Old Style"/>
                        </a:rPr>
                        <a:t>8.79%</a:t>
                      </a:r>
                    </a:p>
                  </a:txBody>
                  <a:tcPr marL="76200" marR="76200" marT="38100" marB="38100" anchor="ctr"/>
                </a:tc>
                <a:extLst>
                  <a:ext uri="{0D108BD9-81ED-4DB2-BD59-A6C34878D82A}">
                    <a16:rowId xmlns:a16="http://schemas.microsoft.com/office/drawing/2014/main" val="1410318196"/>
                  </a:ext>
                </a:extLst>
              </a:tr>
              <a:tr h="261473">
                <a:tc>
                  <a:txBody>
                    <a:bodyPr/>
                    <a:lstStyle/>
                    <a:p>
                      <a:pPr algn="r" fontAlgn="ctr"/>
                      <a:r>
                        <a:rPr lang="en-US" sz="1050">
                          <a:effectLst/>
                          <a:latin typeface="Goudy Old Style"/>
                        </a:rPr>
                        <a:t>Work Related </a:t>
                      </a:r>
                      <a:r>
                        <a:rPr lang="en-US" sz="1050" err="1">
                          <a:effectLst/>
                          <a:latin typeface="Goudy Old Style"/>
                        </a:rPr>
                        <a:t>Licencing</a:t>
                      </a:r>
                      <a:endParaRPr lang="en-US" sz="1050" b="0">
                        <a:effectLst/>
                        <a:latin typeface="Goudy Old Style"/>
                      </a:endParaRPr>
                    </a:p>
                  </a:txBody>
                  <a:tcPr marL="76200" marR="76200" marT="38100" marB="38100" anchor="ctr"/>
                </a:tc>
                <a:tc>
                  <a:txBody>
                    <a:bodyPr/>
                    <a:lstStyle/>
                    <a:p>
                      <a:r>
                        <a:rPr lang="en-US" sz="1050">
                          <a:effectLst/>
                          <a:latin typeface="Goudy Old Style"/>
                        </a:rPr>
                        <a:t>$11,266.00</a:t>
                      </a:r>
                    </a:p>
                  </a:txBody>
                  <a:tcPr marL="76200" marR="76200" marT="38100" marB="38100" anchor="ctr"/>
                </a:tc>
                <a:tc>
                  <a:txBody>
                    <a:bodyPr/>
                    <a:lstStyle/>
                    <a:p>
                      <a:r>
                        <a:rPr lang="en-US" sz="1050">
                          <a:effectLst/>
                          <a:latin typeface="Goudy Old Style"/>
                        </a:rPr>
                        <a:t>6.14%</a:t>
                      </a:r>
                    </a:p>
                  </a:txBody>
                  <a:tcPr marL="76200" marR="76200" marT="38100" marB="38100" anchor="ctr"/>
                </a:tc>
                <a:extLst>
                  <a:ext uri="{0D108BD9-81ED-4DB2-BD59-A6C34878D82A}">
                    <a16:rowId xmlns:a16="http://schemas.microsoft.com/office/drawing/2014/main" val="2279432540"/>
                  </a:ext>
                </a:extLst>
              </a:tr>
              <a:tr h="388248">
                <a:tc>
                  <a:txBody>
                    <a:bodyPr/>
                    <a:lstStyle/>
                    <a:p>
                      <a:pPr algn="r" fontAlgn="ctr"/>
                      <a:r>
                        <a:rPr lang="en-US" sz="1050">
                          <a:effectLst/>
                          <a:latin typeface="Goudy Old Style"/>
                        </a:rPr>
                        <a:t>Tools, Books, Equipment and Mobile Phones</a:t>
                      </a:r>
                      <a:endParaRPr lang="en-US" sz="1050" b="0">
                        <a:effectLst/>
                        <a:latin typeface="Goudy Old Style"/>
                      </a:endParaRPr>
                    </a:p>
                  </a:txBody>
                  <a:tcPr marL="76200" marR="76200" marT="38100" marB="38100" anchor="ctr"/>
                </a:tc>
                <a:tc>
                  <a:txBody>
                    <a:bodyPr/>
                    <a:lstStyle/>
                    <a:p>
                      <a:r>
                        <a:rPr lang="en-US" sz="1050">
                          <a:effectLst/>
                          <a:latin typeface="Goudy Old Style"/>
                        </a:rPr>
                        <a:t>$8,554.00</a:t>
                      </a:r>
                    </a:p>
                  </a:txBody>
                  <a:tcPr marL="76200" marR="76200" marT="38100" marB="38100" anchor="ctr"/>
                </a:tc>
                <a:tc>
                  <a:txBody>
                    <a:bodyPr/>
                    <a:lstStyle/>
                    <a:p>
                      <a:r>
                        <a:rPr lang="en-US" sz="1050">
                          <a:effectLst/>
                          <a:latin typeface="Goudy Old Style"/>
                        </a:rPr>
                        <a:t>4.66%</a:t>
                      </a:r>
                    </a:p>
                  </a:txBody>
                  <a:tcPr marL="76200" marR="76200" marT="38100" marB="38100" anchor="ctr"/>
                </a:tc>
                <a:extLst>
                  <a:ext uri="{0D108BD9-81ED-4DB2-BD59-A6C34878D82A}">
                    <a16:rowId xmlns:a16="http://schemas.microsoft.com/office/drawing/2014/main" val="1357286005"/>
                  </a:ext>
                </a:extLst>
              </a:tr>
              <a:tr h="388248">
                <a:tc>
                  <a:txBody>
                    <a:bodyPr/>
                    <a:lstStyle/>
                    <a:p>
                      <a:pPr algn="r" fontAlgn="ctr"/>
                      <a:r>
                        <a:rPr lang="en-US" sz="1050">
                          <a:effectLst/>
                          <a:latin typeface="Goudy Old Style"/>
                        </a:rPr>
                        <a:t>Targeted Pre-Employment Preparation</a:t>
                      </a:r>
                      <a:endParaRPr lang="en-US" sz="1050" b="0">
                        <a:effectLst/>
                        <a:latin typeface="Goudy Old Style"/>
                      </a:endParaRPr>
                    </a:p>
                  </a:txBody>
                  <a:tcPr marL="76200" marR="76200" marT="38100" marB="38100" anchor="ctr"/>
                </a:tc>
                <a:tc>
                  <a:txBody>
                    <a:bodyPr/>
                    <a:lstStyle/>
                    <a:p>
                      <a:r>
                        <a:rPr lang="en-US" sz="1050">
                          <a:effectLst/>
                          <a:latin typeface="Goudy Old Style"/>
                        </a:rPr>
                        <a:t>$7,914.00</a:t>
                      </a:r>
                    </a:p>
                  </a:txBody>
                  <a:tcPr marL="76200" marR="76200" marT="38100" marB="38100" anchor="ctr"/>
                </a:tc>
                <a:tc>
                  <a:txBody>
                    <a:bodyPr/>
                    <a:lstStyle/>
                    <a:p>
                      <a:r>
                        <a:rPr lang="en-US" sz="1050">
                          <a:effectLst/>
                          <a:latin typeface="Goudy Old Style"/>
                        </a:rPr>
                        <a:t>4.31%</a:t>
                      </a:r>
                    </a:p>
                  </a:txBody>
                  <a:tcPr marL="76200" marR="76200" marT="38100" marB="38100" anchor="ctr"/>
                </a:tc>
                <a:extLst>
                  <a:ext uri="{0D108BD9-81ED-4DB2-BD59-A6C34878D82A}">
                    <a16:rowId xmlns:a16="http://schemas.microsoft.com/office/drawing/2014/main" val="1104258513"/>
                  </a:ext>
                </a:extLst>
              </a:tr>
              <a:tr h="261473">
                <a:tc>
                  <a:txBody>
                    <a:bodyPr/>
                    <a:lstStyle/>
                    <a:p>
                      <a:pPr algn="r" fontAlgn="ctr"/>
                      <a:r>
                        <a:rPr lang="en-US" sz="1050">
                          <a:effectLst/>
                          <a:latin typeface="Goudy Old Style"/>
                        </a:rPr>
                        <a:t>Post Placement Support</a:t>
                      </a:r>
                      <a:endParaRPr lang="en-US" sz="1050" b="0">
                        <a:effectLst/>
                        <a:latin typeface="Goudy Old Style"/>
                      </a:endParaRPr>
                    </a:p>
                  </a:txBody>
                  <a:tcPr marL="76200" marR="76200" marT="38100" marB="38100" anchor="ctr"/>
                </a:tc>
                <a:tc>
                  <a:txBody>
                    <a:bodyPr/>
                    <a:lstStyle/>
                    <a:p>
                      <a:r>
                        <a:rPr lang="en-US" sz="1050">
                          <a:effectLst/>
                          <a:latin typeface="Goudy Old Style"/>
                        </a:rPr>
                        <a:t>$2,159.00</a:t>
                      </a:r>
                    </a:p>
                  </a:txBody>
                  <a:tcPr marL="76200" marR="76200" marT="38100" marB="38100" anchor="ctr"/>
                </a:tc>
                <a:tc>
                  <a:txBody>
                    <a:bodyPr/>
                    <a:lstStyle/>
                    <a:p>
                      <a:r>
                        <a:rPr lang="en-US" sz="1050">
                          <a:effectLst/>
                          <a:latin typeface="Goudy Old Style"/>
                        </a:rPr>
                        <a:t>1.18%</a:t>
                      </a:r>
                    </a:p>
                  </a:txBody>
                  <a:tcPr marL="76200" marR="76200" marT="38100" marB="38100" anchor="ctr"/>
                </a:tc>
                <a:extLst>
                  <a:ext uri="{0D108BD9-81ED-4DB2-BD59-A6C34878D82A}">
                    <a16:rowId xmlns:a16="http://schemas.microsoft.com/office/drawing/2014/main" val="2146386903"/>
                  </a:ext>
                </a:extLst>
              </a:tr>
              <a:tr h="261473">
                <a:tc>
                  <a:txBody>
                    <a:bodyPr/>
                    <a:lstStyle/>
                    <a:p>
                      <a:pPr algn="r" fontAlgn="ctr"/>
                      <a:r>
                        <a:rPr lang="en-US" sz="1050">
                          <a:effectLst/>
                          <a:latin typeface="Goudy Old Style"/>
                        </a:rPr>
                        <a:t>Driving Lessons</a:t>
                      </a:r>
                      <a:endParaRPr lang="en-US" sz="1050" b="0">
                        <a:effectLst/>
                        <a:latin typeface="Goudy Old Style"/>
                      </a:endParaRPr>
                    </a:p>
                  </a:txBody>
                  <a:tcPr marL="76200" marR="76200" marT="38100" marB="38100" anchor="ctr"/>
                </a:tc>
                <a:tc>
                  <a:txBody>
                    <a:bodyPr/>
                    <a:lstStyle/>
                    <a:p>
                      <a:r>
                        <a:rPr lang="en-US" sz="1050">
                          <a:effectLst/>
                          <a:latin typeface="Goudy Old Style"/>
                        </a:rPr>
                        <a:t>$1,607.00</a:t>
                      </a:r>
                    </a:p>
                  </a:txBody>
                  <a:tcPr marL="76200" marR="76200" marT="38100" marB="38100" anchor="ctr"/>
                </a:tc>
                <a:tc>
                  <a:txBody>
                    <a:bodyPr/>
                    <a:lstStyle/>
                    <a:p>
                      <a:r>
                        <a:rPr lang="en-US" sz="1050">
                          <a:effectLst/>
                          <a:latin typeface="Goudy Old Style"/>
                        </a:rPr>
                        <a:t>0.88%</a:t>
                      </a:r>
                    </a:p>
                  </a:txBody>
                  <a:tcPr marL="76200" marR="76200" marT="38100" marB="38100" anchor="ctr"/>
                </a:tc>
                <a:extLst>
                  <a:ext uri="{0D108BD9-81ED-4DB2-BD59-A6C34878D82A}">
                    <a16:rowId xmlns:a16="http://schemas.microsoft.com/office/drawing/2014/main" val="1335209663"/>
                  </a:ext>
                </a:extLst>
              </a:tr>
              <a:tr h="261473">
                <a:tc>
                  <a:txBody>
                    <a:bodyPr/>
                    <a:lstStyle/>
                    <a:p>
                      <a:pPr algn="r" fontAlgn="ctr"/>
                      <a:r>
                        <a:rPr lang="en-US" sz="1050">
                          <a:effectLst/>
                          <a:latin typeface="Goudy Old Style"/>
                        </a:rPr>
                        <a:t>Medical Expenses</a:t>
                      </a:r>
                      <a:endParaRPr lang="en-US" sz="1050" b="0">
                        <a:effectLst/>
                        <a:latin typeface="Goudy Old Style"/>
                      </a:endParaRPr>
                    </a:p>
                  </a:txBody>
                  <a:tcPr marL="76200" marR="76200" marT="38100" marB="38100" anchor="ctr"/>
                </a:tc>
                <a:tc>
                  <a:txBody>
                    <a:bodyPr/>
                    <a:lstStyle/>
                    <a:p>
                      <a:r>
                        <a:rPr lang="en-US" sz="1050">
                          <a:effectLst/>
                          <a:latin typeface="Goudy Old Style"/>
                        </a:rPr>
                        <a:t>$647.00</a:t>
                      </a:r>
                    </a:p>
                  </a:txBody>
                  <a:tcPr marL="76200" marR="76200" marT="38100" marB="38100" anchor="ctr"/>
                </a:tc>
                <a:tc>
                  <a:txBody>
                    <a:bodyPr/>
                    <a:lstStyle/>
                    <a:p>
                      <a:r>
                        <a:rPr lang="en-US" sz="1050">
                          <a:effectLst/>
                          <a:latin typeface="Goudy Old Style"/>
                        </a:rPr>
                        <a:t>0.35%</a:t>
                      </a:r>
                    </a:p>
                  </a:txBody>
                  <a:tcPr marL="76200" marR="76200" marT="38100" marB="38100" anchor="ctr"/>
                </a:tc>
                <a:extLst>
                  <a:ext uri="{0D108BD9-81ED-4DB2-BD59-A6C34878D82A}">
                    <a16:rowId xmlns:a16="http://schemas.microsoft.com/office/drawing/2014/main" val="939727055"/>
                  </a:ext>
                </a:extLst>
              </a:tr>
              <a:tr h="261473">
                <a:tc>
                  <a:txBody>
                    <a:bodyPr/>
                    <a:lstStyle/>
                    <a:p>
                      <a:pPr algn="r" fontAlgn="ctr"/>
                      <a:r>
                        <a:rPr lang="en-US" sz="1050">
                          <a:effectLst/>
                          <a:latin typeface="Goudy Old Style"/>
                        </a:rPr>
                        <a:t>Rent and Crisis Accommodation</a:t>
                      </a:r>
                      <a:endParaRPr lang="en-US" sz="1050" b="0">
                        <a:effectLst/>
                        <a:latin typeface="Goudy Old Style"/>
                      </a:endParaRPr>
                    </a:p>
                  </a:txBody>
                  <a:tcPr marL="76200" marR="76200" marT="38100" marB="38100" anchor="ctr"/>
                </a:tc>
                <a:tc>
                  <a:txBody>
                    <a:bodyPr/>
                    <a:lstStyle/>
                    <a:p>
                      <a:r>
                        <a:rPr lang="en-US" sz="1050">
                          <a:effectLst/>
                          <a:latin typeface="Goudy Old Style"/>
                        </a:rPr>
                        <a:t>$441.00</a:t>
                      </a:r>
                    </a:p>
                  </a:txBody>
                  <a:tcPr marL="76200" marR="76200" marT="38100" marB="38100" anchor="ctr"/>
                </a:tc>
                <a:tc>
                  <a:txBody>
                    <a:bodyPr/>
                    <a:lstStyle/>
                    <a:p>
                      <a:r>
                        <a:rPr lang="en-US" sz="1050">
                          <a:effectLst/>
                          <a:latin typeface="Goudy Old Style"/>
                        </a:rPr>
                        <a:t>0.24%</a:t>
                      </a:r>
                    </a:p>
                  </a:txBody>
                  <a:tcPr marL="76200" marR="76200" marT="38100" marB="38100" anchor="ctr"/>
                </a:tc>
                <a:extLst>
                  <a:ext uri="{0D108BD9-81ED-4DB2-BD59-A6C34878D82A}">
                    <a16:rowId xmlns:a16="http://schemas.microsoft.com/office/drawing/2014/main" val="3451304477"/>
                  </a:ext>
                </a:extLst>
              </a:tr>
              <a:tr h="443712">
                <a:tc>
                  <a:txBody>
                    <a:bodyPr/>
                    <a:lstStyle/>
                    <a:p>
                      <a:pPr algn="r" fontAlgn="ctr"/>
                      <a:r>
                        <a:rPr lang="en-US" sz="1050">
                          <a:effectLst/>
                          <a:latin typeface="Goudy Old Style"/>
                        </a:rPr>
                        <a:t>Employer Required Training (non-accredited)</a:t>
                      </a:r>
                      <a:endParaRPr lang="en-US" sz="1050" b="0">
                        <a:effectLst/>
                        <a:latin typeface="Goudy Old Style"/>
                      </a:endParaRPr>
                    </a:p>
                  </a:txBody>
                  <a:tcPr marL="76200" marR="76200" marT="38100" marB="38100" anchor="ctr"/>
                </a:tc>
                <a:tc>
                  <a:txBody>
                    <a:bodyPr/>
                    <a:lstStyle/>
                    <a:p>
                      <a:r>
                        <a:rPr lang="en-US" sz="1050">
                          <a:effectLst/>
                          <a:latin typeface="Goudy Old Style"/>
                        </a:rPr>
                        <a:t>$296.00</a:t>
                      </a:r>
                    </a:p>
                  </a:txBody>
                  <a:tcPr marL="76200" marR="76200" marT="38100" marB="38100" anchor="ctr"/>
                </a:tc>
                <a:tc>
                  <a:txBody>
                    <a:bodyPr/>
                    <a:lstStyle/>
                    <a:p>
                      <a:r>
                        <a:rPr lang="en-US" sz="1050">
                          <a:effectLst/>
                          <a:latin typeface="Goudy Old Style"/>
                        </a:rPr>
                        <a:t>0.16%</a:t>
                      </a:r>
                    </a:p>
                  </a:txBody>
                  <a:tcPr marL="76200" marR="76200" marT="38100" marB="38100" anchor="ctr"/>
                </a:tc>
                <a:extLst>
                  <a:ext uri="{0D108BD9-81ED-4DB2-BD59-A6C34878D82A}">
                    <a16:rowId xmlns:a16="http://schemas.microsoft.com/office/drawing/2014/main" val="613989541"/>
                  </a:ext>
                </a:extLst>
              </a:tr>
              <a:tr h="261473">
                <a:tc>
                  <a:txBody>
                    <a:bodyPr/>
                    <a:lstStyle/>
                    <a:p>
                      <a:pPr algn="r" fontAlgn="ctr"/>
                      <a:r>
                        <a:rPr lang="en-US" sz="1050">
                          <a:effectLst/>
                          <a:latin typeface="Goudy Old Style"/>
                        </a:rPr>
                        <a:t>Stream C only Assistance</a:t>
                      </a:r>
                      <a:endParaRPr lang="en-US" sz="1050" b="0">
                        <a:effectLst/>
                        <a:latin typeface="Goudy Old Style"/>
                      </a:endParaRPr>
                    </a:p>
                  </a:txBody>
                  <a:tcPr marL="76200" marR="76200" marT="38100" marB="38100" anchor="ctr"/>
                </a:tc>
                <a:tc>
                  <a:txBody>
                    <a:bodyPr/>
                    <a:lstStyle/>
                    <a:p>
                      <a:r>
                        <a:rPr lang="en-US" sz="1050">
                          <a:effectLst/>
                          <a:latin typeface="Goudy Old Style"/>
                        </a:rPr>
                        <a:t>$258.00</a:t>
                      </a:r>
                    </a:p>
                  </a:txBody>
                  <a:tcPr marL="76200" marR="76200" marT="38100" marB="38100" anchor="ctr"/>
                </a:tc>
                <a:tc>
                  <a:txBody>
                    <a:bodyPr/>
                    <a:lstStyle/>
                    <a:p>
                      <a:r>
                        <a:rPr lang="en-US" sz="1050">
                          <a:effectLst/>
                          <a:latin typeface="Goudy Old Style"/>
                        </a:rPr>
                        <a:t>0.14%</a:t>
                      </a:r>
                    </a:p>
                  </a:txBody>
                  <a:tcPr marL="76200" marR="76200" marT="38100" marB="38100" anchor="ctr"/>
                </a:tc>
                <a:extLst>
                  <a:ext uri="{0D108BD9-81ED-4DB2-BD59-A6C34878D82A}">
                    <a16:rowId xmlns:a16="http://schemas.microsoft.com/office/drawing/2014/main" val="1249087965"/>
                  </a:ext>
                </a:extLst>
              </a:tr>
              <a:tr h="261473">
                <a:tc>
                  <a:txBody>
                    <a:bodyPr/>
                    <a:lstStyle/>
                    <a:p>
                      <a:pPr algn="r" fontAlgn="ctr"/>
                      <a:r>
                        <a:rPr lang="en-US" sz="1050">
                          <a:effectLst/>
                          <a:latin typeface="Goudy Old Style"/>
                        </a:rPr>
                        <a:t>Relocation Assistance</a:t>
                      </a:r>
                      <a:endParaRPr lang="en-US" sz="1050" b="0">
                        <a:effectLst/>
                        <a:latin typeface="Goudy Old Style"/>
                      </a:endParaRPr>
                    </a:p>
                  </a:txBody>
                  <a:tcPr marL="76200" marR="76200" marT="38100" marB="38100" anchor="ctr"/>
                </a:tc>
                <a:tc>
                  <a:txBody>
                    <a:bodyPr/>
                    <a:lstStyle/>
                    <a:p>
                      <a:r>
                        <a:rPr lang="en-US" sz="1050">
                          <a:effectLst/>
                          <a:latin typeface="Goudy Old Style"/>
                        </a:rPr>
                        <a:t>$120.00</a:t>
                      </a:r>
                    </a:p>
                  </a:txBody>
                  <a:tcPr marL="76200" marR="76200" marT="38100" marB="38100" anchor="ctr"/>
                </a:tc>
                <a:tc>
                  <a:txBody>
                    <a:bodyPr/>
                    <a:lstStyle/>
                    <a:p>
                      <a:r>
                        <a:rPr lang="en-US" sz="1050">
                          <a:effectLst/>
                          <a:latin typeface="Goudy Old Style"/>
                        </a:rPr>
                        <a:t>0.07%</a:t>
                      </a:r>
                    </a:p>
                  </a:txBody>
                  <a:tcPr marL="76200" marR="76200" marT="38100" marB="38100" anchor="ctr"/>
                </a:tc>
                <a:extLst>
                  <a:ext uri="{0D108BD9-81ED-4DB2-BD59-A6C34878D82A}">
                    <a16:rowId xmlns:a16="http://schemas.microsoft.com/office/drawing/2014/main" val="3990470968"/>
                  </a:ext>
                </a:extLst>
              </a:tr>
              <a:tr h="443712">
                <a:tc>
                  <a:txBody>
                    <a:bodyPr/>
                    <a:lstStyle/>
                    <a:p>
                      <a:pPr algn="r" fontAlgn="ctr"/>
                      <a:r>
                        <a:rPr lang="en-US" sz="1050">
                          <a:effectLst/>
                          <a:latin typeface="Goudy Old Style"/>
                        </a:rPr>
                        <a:t>Non-government </a:t>
                      </a:r>
                      <a:r>
                        <a:rPr lang="en-US" sz="1050" err="1">
                          <a:effectLst/>
                          <a:latin typeface="Goudy Old Style"/>
                        </a:rPr>
                        <a:t>Programmes</a:t>
                      </a:r>
                      <a:r>
                        <a:rPr lang="en-US" sz="1050">
                          <a:effectLst/>
                          <a:latin typeface="Goudy Old Style"/>
                        </a:rPr>
                        <a:t> - DEPT approved</a:t>
                      </a:r>
                      <a:endParaRPr lang="en-US" sz="1050" b="0">
                        <a:effectLst/>
                        <a:latin typeface="Goudy Old Style"/>
                      </a:endParaRPr>
                    </a:p>
                  </a:txBody>
                  <a:tcPr marL="76200" marR="76200" marT="38100" marB="38100" anchor="ctr"/>
                </a:tc>
                <a:tc>
                  <a:txBody>
                    <a:bodyPr/>
                    <a:lstStyle/>
                    <a:p>
                      <a:r>
                        <a:rPr lang="en-US" sz="1050">
                          <a:effectLst/>
                          <a:latin typeface="Goudy Old Style"/>
                        </a:rPr>
                        <a:t>$103.00</a:t>
                      </a:r>
                    </a:p>
                  </a:txBody>
                  <a:tcPr marL="76200" marR="76200" marT="38100" marB="38100" anchor="ctr"/>
                </a:tc>
                <a:tc>
                  <a:txBody>
                    <a:bodyPr/>
                    <a:lstStyle/>
                    <a:p>
                      <a:r>
                        <a:rPr lang="en-US" sz="1050">
                          <a:effectLst/>
                          <a:latin typeface="Goudy Old Style"/>
                        </a:rPr>
                        <a:t>0.06%</a:t>
                      </a:r>
                    </a:p>
                  </a:txBody>
                  <a:tcPr marL="76200" marR="76200" marT="38100" marB="38100" anchor="ctr"/>
                </a:tc>
                <a:extLst>
                  <a:ext uri="{0D108BD9-81ED-4DB2-BD59-A6C34878D82A}">
                    <a16:rowId xmlns:a16="http://schemas.microsoft.com/office/drawing/2014/main" val="104016416"/>
                  </a:ext>
                </a:extLst>
              </a:tr>
              <a:tr h="261473">
                <a:tc>
                  <a:txBody>
                    <a:bodyPr/>
                    <a:lstStyle/>
                    <a:p>
                      <a:pPr algn="r" fontAlgn="ctr"/>
                      <a:r>
                        <a:rPr lang="en-US" sz="1050">
                          <a:effectLst/>
                          <a:latin typeface="Goudy Old Style"/>
                        </a:rPr>
                        <a:t>Work Trials</a:t>
                      </a:r>
                      <a:endParaRPr lang="en-US" sz="1050" b="0">
                        <a:effectLst/>
                        <a:latin typeface="Goudy Old Style"/>
                      </a:endParaRPr>
                    </a:p>
                  </a:txBody>
                  <a:tcPr marL="76200" marR="76200" marT="38100" marB="38100" anchor="ctr"/>
                </a:tc>
                <a:tc>
                  <a:txBody>
                    <a:bodyPr/>
                    <a:lstStyle/>
                    <a:p>
                      <a:r>
                        <a:rPr lang="en-US" sz="1050">
                          <a:effectLst/>
                          <a:latin typeface="Goudy Old Style"/>
                        </a:rPr>
                        <a:t>$47.00</a:t>
                      </a:r>
                    </a:p>
                  </a:txBody>
                  <a:tcPr marL="76200" marR="76200" marT="38100" marB="38100" anchor="ctr"/>
                </a:tc>
                <a:tc>
                  <a:txBody>
                    <a:bodyPr/>
                    <a:lstStyle/>
                    <a:p>
                      <a:r>
                        <a:rPr lang="en-US" sz="1050">
                          <a:effectLst/>
                          <a:latin typeface="Goudy Old Style"/>
                        </a:rPr>
                        <a:t>0.03%</a:t>
                      </a:r>
                    </a:p>
                  </a:txBody>
                  <a:tcPr marL="76200" marR="76200" marT="38100" marB="38100" anchor="ctr"/>
                </a:tc>
                <a:extLst>
                  <a:ext uri="{0D108BD9-81ED-4DB2-BD59-A6C34878D82A}">
                    <a16:rowId xmlns:a16="http://schemas.microsoft.com/office/drawing/2014/main" val="1966546665"/>
                  </a:ext>
                </a:extLst>
              </a:tr>
              <a:tr h="261473">
                <a:tc>
                  <a:txBody>
                    <a:bodyPr/>
                    <a:lstStyle/>
                    <a:p>
                      <a:pPr algn="r" fontAlgn="ctr"/>
                      <a:r>
                        <a:rPr lang="en-US" sz="1050">
                          <a:effectLst/>
                          <a:latin typeface="Goudy Old Style"/>
                        </a:rPr>
                        <a:t>Non-</a:t>
                      </a:r>
                      <a:r>
                        <a:rPr lang="en-US" sz="1050" err="1">
                          <a:effectLst/>
                          <a:latin typeface="Goudy Old Style"/>
                        </a:rPr>
                        <a:t>WfD</a:t>
                      </a:r>
                      <a:r>
                        <a:rPr lang="en-US" sz="1050">
                          <a:effectLst/>
                          <a:latin typeface="Goudy Old Style"/>
                        </a:rPr>
                        <a:t> Activity Costs</a:t>
                      </a:r>
                      <a:endParaRPr lang="en-US" sz="1050" b="0">
                        <a:effectLst/>
                        <a:latin typeface="Goudy Old Style"/>
                      </a:endParaRPr>
                    </a:p>
                  </a:txBody>
                  <a:tcPr marL="76200" marR="76200" marT="38100" marB="38100" anchor="ctr"/>
                </a:tc>
                <a:tc>
                  <a:txBody>
                    <a:bodyPr/>
                    <a:lstStyle/>
                    <a:p>
                      <a:r>
                        <a:rPr lang="en-US" sz="1050">
                          <a:effectLst/>
                          <a:latin typeface="Goudy Old Style"/>
                        </a:rPr>
                        <a:t>$20.00</a:t>
                      </a:r>
                    </a:p>
                  </a:txBody>
                  <a:tcPr marL="76200" marR="76200" marT="38100" marB="38100" anchor="ctr"/>
                </a:tc>
                <a:tc>
                  <a:txBody>
                    <a:bodyPr/>
                    <a:lstStyle/>
                    <a:p>
                      <a:r>
                        <a:rPr lang="en-US" sz="1050">
                          <a:effectLst/>
                          <a:latin typeface="Goudy Old Style"/>
                        </a:rPr>
                        <a:t>0.01%</a:t>
                      </a:r>
                    </a:p>
                  </a:txBody>
                  <a:tcPr marL="76200" marR="76200" marT="38100" marB="38100" anchor="ctr"/>
                </a:tc>
                <a:extLst>
                  <a:ext uri="{0D108BD9-81ED-4DB2-BD59-A6C34878D82A}">
                    <a16:rowId xmlns:a16="http://schemas.microsoft.com/office/drawing/2014/main" val="1475003757"/>
                  </a:ext>
                </a:extLst>
              </a:tr>
              <a:tr h="261473">
                <a:tc>
                  <a:txBody>
                    <a:bodyPr/>
                    <a:lstStyle/>
                    <a:p>
                      <a:pPr algn="r" fontAlgn="ctr"/>
                      <a:r>
                        <a:rPr lang="en-US" sz="1050">
                          <a:effectLst/>
                          <a:latin typeface="Goudy Old Style"/>
                        </a:rPr>
                        <a:t>Accredited Interpreter Services</a:t>
                      </a:r>
                      <a:endParaRPr lang="en-US" sz="1050" b="0">
                        <a:effectLst/>
                        <a:latin typeface="Goudy Old Style"/>
                      </a:endParaRPr>
                    </a:p>
                  </a:txBody>
                  <a:tcPr marL="76200" marR="76200" marT="38100" marB="38100" anchor="ctr"/>
                </a:tc>
                <a:tc>
                  <a:txBody>
                    <a:bodyPr/>
                    <a:lstStyle/>
                    <a:p>
                      <a:r>
                        <a:rPr lang="en-US" sz="1050">
                          <a:effectLst/>
                          <a:latin typeface="Goudy Old Style"/>
                        </a:rPr>
                        <a:t>$19.00</a:t>
                      </a:r>
                    </a:p>
                  </a:txBody>
                  <a:tcPr marL="76200" marR="76200" marT="38100" marB="38100" anchor="ctr"/>
                </a:tc>
                <a:tc>
                  <a:txBody>
                    <a:bodyPr/>
                    <a:lstStyle/>
                    <a:p>
                      <a:r>
                        <a:rPr lang="en-US" sz="1050">
                          <a:effectLst/>
                          <a:latin typeface="Goudy Old Style"/>
                        </a:rPr>
                        <a:t>0.01%</a:t>
                      </a:r>
                    </a:p>
                  </a:txBody>
                  <a:tcPr marL="76200" marR="76200" marT="38100" marB="38100" anchor="ctr"/>
                </a:tc>
                <a:extLst>
                  <a:ext uri="{0D108BD9-81ED-4DB2-BD59-A6C34878D82A}">
                    <a16:rowId xmlns:a16="http://schemas.microsoft.com/office/drawing/2014/main" val="3976013049"/>
                  </a:ext>
                </a:extLst>
              </a:tr>
              <a:tr h="261473">
                <a:tc>
                  <a:txBody>
                    <a:bodyPr/>
                    <a:lstStyle/>
                    <a:p>
                      <a:pPr algn="r" fontAlgn="ctr"/>
                      <a:r>
                        <a:rPr lang="en-US" sz="1050" err="1">
                          <a:effectLst/>
                          <a:latin typeface="Goudy Old Style"/>
                        </a:rPr>
                        <a:t>PaTH</a:t>
                      </a:r>
                      <a:r>
                        <a:rPr lang="en-US" sz="1050">
                          <a:effectLst/>
                          <a:latin typeface="Goudy Old Style"/>
                        </a:rPr>
                        <a:t> Internship Placement Costs</a:t>
                      </a:r>
                      <a:endParaRPr lang="en-US" sz="1050" b="0">
                        <a:effectLst/>
                        <a:latin typeface="Goudy Old Style"/>
                      </a:endParaRPr>
                    </a:p>
                  </a:txBody>
                  <a:tcPr marL="76200" marR="76200" marT="38100" marB="38100" anchor="ctr"/>
                </a:tc>
                <a:tc>
                  <a:txBody>
                    <a:bodyPr/>
                    <a:lstStyle/>
                    <a:p>
                      <a:r>
                        <a:rPr lang="en-US" sz="1050">
                          <a:effectLst/>
                          <a:latin typeface="Goudy Old Style"/>
                        </a:rPr>
                        <a:t>$2.00</a:t>
                      </a:r>
                    </a:p>
                  </a:txBody>
                  <a:tcPr marL="76200" marR="76200" marT="38100" marB="38100" anchor="ctr"/>
                </a:tc>
                <a:tc>
                  <a:txBody>
                    <a:bodyPr/>
                    <a:lstStyle/>
                    <a:p>
                      <a:r>
                        <a:rPr lang="en-US" sz="1050">
                          <a:effectLst/>
                          <a:latin typeface="Goudy Old Style"/>
                        </a:rPr>
                        <a:t>0.00%</a:t>
                      </a:r>
                    </a:p>
                  </a:txBody>
                  <a:tcPr marL="76200" marR="76200" marT="38100" marB="38100" anchor="ctr"/>
                </a:tc>
                <a:extLst>
                  <a:ext uri="{0D108BD9-81ED-4DB2-BD59-A6C34878D82A}">
                    <a16:rowId xmlns:a16="http://schemas.microsoft.com/office/drawing/2014/main" val="1980003082"/>
                  </a:ext>
                </a:extLst>
              </a:tr>
            </a:tbl>
          </a:graphicData>
        </a:graphic>
      </p:graphicFrame>
      <p:sp>
        <p:nvSpPr>
          <p:cNvPr id="9" name="TextBox 8">
            <a:extLst>
              <a:ext uri="{FF2B5EF4-FFF2-40B4-BE49-F238E27FC236}">
                <a16:creationId xmlns:a16="http://schemas.microsoft.com/office/drawing/2014/main" id="{39BCDB86-194C-CF65-0EBC-090307188840}"/>
              </a:ext>
            </a:extLst>
          </p:cNvPr>
          <p:cNvSpPr txBox="1"/>
          <p:nvPr/>
        </p:nvSpPr>
        <p:spPr>
          <a:xfrm>
            <a:off x="6358569" y="60592"/>
            <a:ext cx="56902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Analysis by spend Category</a:t>
            </a:r>
          </a:p>
        </p:txBody>
      </p:sp>
      <p:sp>
        <p:nvSpPr>
          <p:cNvPr id="10" name="TextBox 9">
            <a:extLst>
              <a:ext uri="{FF2B5EF4-FFF2-40B4-BE49-F238E27FC236}">
                <a16:creationId xmlns:a16="http://schemas.microsoft.com/office/drawing/2014/main" id="{0B6296F2-56CB-D94B-8CBD-4B11DB28EF47}"/>
              </a:ext>
            </a:extLst>
          </p:cNvPr>
          <p:cNvSpPr txBox="1"/>
          <p:nvPr/>
        </p:nvSpPr>
        <p:spPr>
          <a:xfrm>
            <a:off x="6831950" y="1250069"/>
            <a:ext cx="521281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Over 50% of the funding allocated went towards </a:t>
            </a:r>
          </a:p>
          <a:p>
            <a:pPr marL="742950" lvl="1" indent="-285750">
              <a:buFont typeface="Arial"/>
              <a:buChar char="•"/>
            </a:pPr>
            <a:r>
              <a:rPr lang="en-US" sz="2400"/>
              <a:t>Clothing and Presentation</a:t>
            </a:r>
          </a:p>
          <a:p>
            <a:pPr marL="742950" lvl="1" indent="-285750">
              <a:buFont typeface="Arial"/>
              <a:buChar char="•"/>
            </a:pPr>
            <a:r>
              <a:rPr lang="en-US" sz="2400"/>
              <a:t>Professional Services</a:t>
            </a:r>
          </a:p>
          <a:p>
            <a:pPr marL="742950" lvl="1" indent="-285750">
              <a:buFont typeface="Arial"/>
              <a:buChar char="•"/>
            </a:pPr>
            <a:r>
              <a:rPr lang="en-US" sz="2400"/>
              <a:t>Food, Phone and Petrol Cards/Vouchers</a:t>
            </a:r>
          </a:p>
          <a:p>
            <a:pPr lvl="1"/>
            <a:endParaRPr lang="en-US" sz="2400"/>
          </a:p>
          <a:p>
            <a:pPr lvl="1"/>
            <a:endParaRPr lang="en-US" sz="2400"/>
          </a:p>
          <a:p>
            <a:pPr marL="285750" indent="-285750">
              <a:buFont typeface="Arial"/>
              <a:buChar char="•"/>
            </a:pPr>
            <a:r>
              <a:rPr lang="en-US" sz="2400"/>
              <a:t>Only 40% of the funding allocated went towards direct work related expenses</a:t>
            </a:r>
          </a:p>
          <a:p>
            <a:pPr marL="742950" lvl="1" indent="-285750">
              <a:buFont typeface="Arial"/>
              <a:buChar char="•"/>
            </a:pPr>
            <a:endParaRPr lang="en-US" sz="2400"/>
          </a:p>
        </p:txBody>
      </p:sp>
    </p:spTree>
    <p:extLst>
      <p:ext uri="{BB962C8B-B14F-4D97-AF65-F5344CB8AC3E}">
        <p14:creationId xmlns:p14="http://schemas.microsoft.com/office/powerpoint/2010/main" val="93313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D2C9-4881-E465-DB84-46DF4380911B}"/>
              </a:ext>
            </a:extLst>
          </p:cNvPr>
          <p:cNvSpPr>
            <a:spLocks noGrp="1"/>
          </p:cNvSpPr>
          <p:nvPr>
            <p:ph type="title"/>
          </p:nvPr>
        </p:nvSpPr>
        <p:spPr>
          <a:xfrm>
            <a:off x="913795" y="118311"/>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Analysis by spend stream</a:t>
            </a:r>
          </a:p>
        </p:txBody>
      </p:sp>
      <p:graphicFrame>
        <p:nvGraphicFramePr>
          <p:cNvPr id="5" name="Content Placeholder 4">
            <a:extLst>
              <a:ext uri="{FF2B5EF4-FFF2-40B4-BE49-F238E27FC236}">
                <a16:creationId xmlns:a16="http://schemas.microsoft.com/office/drawing/2014/main" id="{08F50480-58DC-C1DB-C9FD-B05877684223}"/>
              </a:ext>
            </a:extLst>
          </p:cNvPr>
          <p:cNvGraphicFramePr>
            <a:graphicFrameLocks noGrp="1"/>
          </p:cNvGraphicFramePr>
          <p:nvPr>
            <p:ph idx="1"/>
            <p:extLst>
              <p:ext uri="{D42A27DB-BD31-4B8C-83A1-F6EECF244321}">
                <p14:modId xmlns:p14="http://schemas.microsoft.com/office/powerpoint/2010/main" val="3616932248"/>
              </p:ext>
            </p:extLst>
          </p:nvPr>
        </p:nvGraphicFramePr>
        <p:xfrm>
          <a:off x="578385" y="1367927"/>
          <a:ext cx="4918486" cy="5119031"/>
        </p:xfrm>
        <a:graphic>
          <a:graphicData uri="http://schemas.openxmlformats.org/drawingml/2006/table">
            <a:tbl>
              <a:tblPr firstRow="1" bandRow="1">
                <a:tableStyleId>{5C22544A-7EE6-4342-B048-85BDC9FD1C3A}</a:tableStyleId>
              </a:tblPr>
              <a:tblGrid>
                <a:gridCol w="1550702">
                  <a:extLst>
                    <a:ext uri="{9D8B030D-6E8A-4147-A177-3AD203B41FA5}">
                      <a16:colId xmlns:a16="http://schemas.microsoft.com/office/drawing/2014/main" val="514649759"/>
                    </a:ext>
                  </a:extLst>
                </a:gridCol>
                <a:gridCol w="1550702">
                  <a:extLst>
                    <a:ext uri="{9D8B030D-6E8A-4147-A177-3AD203B41FA5}">
                      <a16:colId xmlns:a16="http://schemas.microsoft.com/office/drawing/2014/main" val="2195785855"/>
                    </a:ext>
                  </a:extLst>
                </a:gridCol>
                <a:gridCol w="1817082">
                  <a:extLst>
                    <a:ext uri="{9D8B030D-6E8A-4147-A177-3AD203B41FA5}">
                      <a16:colId xmlns:a16="http://schemas.microsoft.com/office/drawing/2014/main" val="854113254"/>
                    </a:ext>
                  </a:extLst>
                </a:gridCol>
              </a:tblGrid>
              <a:tr h="669990">
                <a:tc>
                  <a:txBody>
                    <a:bodyPr/>
                    <a:lstStyle/>
                    <a:p>
                      <a:pPr algn="ctr" fontAlgn="base"/>
                      <a:r>
                        <a:rPr lang="en-US" sz="1100">
                          <a:effectLst/>
                        </a:rPr>
                        <a:t>Streams​</a:t>
                      </a:r>
                      <a:endParaRPr lang="en-US" sz="1100" b="1" i="0">
                        <a:solidFill>
                          <a:srgbClr val="FFFFFF"/>
                        </a:solidFill>
                        <a:effectLst/>
                      </a:endParaRPr>
                    </a:p>
                  </a:txBody>
                  <a:tcPr anchor="ctr"/>
                </a:tc>
                <a:tc>
                  <a:txBody>
                    <a:bodyPr/>
                    <a:lstStyle/>
                    <a:p>
                      <a:pPr algn="ctr" fontAlgn="auto"/>
                      <a:r>
                        <a:rPr lang="en-US" sz="1100" u="none" strike="noStrike">
                          <a:effectLst/>
                        </a:rPr>
                        <a:t>​</a:t>
                      </a:r>
                    </a:p>
                    <a:p>
                      <a:pPr algn="ctr" fontAlgn="base"/>
                      <a:r>
                        <a:rPr lang="en-US" sz="1100" u="none" strike="noStrike">
                          <a:effectLst/>
                        </a:rPr>
                        <a:t>Amount Spent</a:t>
                      </a:r>
                      <a:r>
                        <a:rPr lang="en-US" sz="1100">
                          <a:effectLst/>
                        </a:rPr>
                        <a:t>​</a:t>
                      </a:r>
                    </a:p>
                    <a:p>
                      <a:pPr algn="ctr" fontAlgn="base"/>
                      <a:r>
                        <a:rPr lang="en-US" sz="1100">
                          <a:effectLst/>
                        </a:rPr>
                        <a:t>​</a:t>
                      </a:r>
                      <a:endParaRPr lang="en-US" sz="1100" b="1" i="0">
                        <a:solidFill>
                          <a:srgbClr val="FFFFFF"/>
                        </a:solidFill>
                        <a:effectLst/>
                      </a:endParaRPr>
                    </a:p>
                  </a:txBody>
                  <a:tcPr anchor="ctr"/>
                </a:tc>
                <a:tc>
                  <a:txBody>
                    <a:bodyPr/>
                    <a:lstStyle/>
                    <a:p>
                      <a:pPr algn="ctr" fontAlgn="auto"/>
                      <a:r>
                        <a:rPr lang="en-US" sz="1100" u="none" strike="noStrike">
                          <a:effectLst/>
                        </a:rPr>
                        <a:t>​</a:t>
                      </a:r>
                    </a:p>
                    <a:p>
                      <a:pPr algn="ctr" fontAlgn="base"/>
                      <a:r>
                        <a:rPr lang="en-US" sz="1100" u="none" strike="noStrike">
                          <a:effectLst/>
                        </a:rPr>
                        <a:t>Percentage of amount spent</a:t>
                      </a:r>
                      <a:r>
                        <a:rPr lang="en-US" sz="1100">
                          <a:effectLst/>
                        </a:rPr>
                        <a:t>​</a:t>
                      </a:r>
                      <a:endParaRPr lang="en-US" sz="1100" b="1" i="0">
                        <a:solidFill>
                          <a:srgbClr val="FFFFFF"/>
                        </a:solidFill>
                        <a:effectLst/>
                      </a:endParaRPr>
                    </a:p>
                  </a:txBody>
                  <a:tcPr/>
                </a:tc>
                <a:extLst>
                  <a:ext uri="{0D108BD9-81ED-4DB2-BD59-A6C34878D82A}">
                    <a16:rowId xmlns:a16="http://schemas.microsoft.com/office/drawing/2014/main" val="1641103460"/>
                  </a:ext>
                </a:extLst>
              </a:tr>
              <a:tr h="1181896">
                <a:tc>
                  <a:txBody>
                    <a:bodyPr/>
                    <a:lstStyle/>
                    <a:p>
                      <a:pPr lvl="0" algn="ctr">
                        <a:buNone/>
                      </a:pPr>
                      <a:r>
                        <a:rPr lang="en-US" sz="1100" b="0" i="0" u="none" strike="noStrike" noProof="0">
                          <a:effectLst/>
                        </a:rPr>
                        <a:t>Stream A (</a:t>
                      </a:r>
                      <a:r>
                        <a:rPr lang="en-US" sz="1100" b="0" i="0" u="none" strike="noStrike" noProof="0">
                          <a:effectLst/>
                          <a:latin typeface="Goudy Old Style"/>
                        </a:rPr>
                        <a:t>highly trained applicants that require minimum support)</a:t>
                      </a:r>
                      <a:endParaRPr lang="en-US" sz="1100"/>
                    </a:p>
                    <a:p>
                      <a:pPr lvl="0" algn="ctr">
                        <a:buNone/>
                      </a:pPr>
                      <a:endParaRPr lang="en-US" sz="1100">
                        <a:effectLst/>
                      </a:endParaRPr>
                    </a:p>
                  </a:txBody>
                  <a:tcPr anchor="ctr"/>
                </a:tc>
                <a:tc>
                  <a:txBody>
                    <a:bodyPr/>
                    <a:lstStyle/>
                    <a:p>
                      <a:pPr lvl="0" algn="ctr">
                        <a:buNone/>
                      </a:pPr>
                      <a:r>
                        <a:rPr lang="en-US" sz="1100" b="0" i="0" u="none" strike="noStrike" noProof="0">
                          <a:effectLst/>
                          <a:latin typeface="Goudy Old Style"/>
                        </a:rPr>
                        <a:t>$29,484.00 </a:t>
                      </a:r>
                      <a:endParaRPr lang="en-US" sz="1100"/>
                    </a:p>
                  </a:txBody>
                  <a:tcPr anchor="ctr"/>
                </a:tc>
                <a:tc>
                  <a:txBody>
                    <a:bodyPr/>
                    <a:lstStyle/>
                    <a:p>
                      <a:pPr lvl="0" algn="ctr">
                        <a:buNone/>
                      </a:pPr>
                      <a:r>
                        <a:rPr lang="en-US" sz="1100" b="0" i="0" u="none" strike="noStrike" noProof="0">
                          <a:effectLst/>
                          <a:latin typeface="Goudy Old Style"/>
                        </a:rPr>
                        <a:t>16.06% </a:t>
                      </a:r>
                      <a:endParaRPr lang="en-US" sz="1100"/>
                    </a:p>
                  </a:txBody>
                  <a:tcPr anchor="ctr"/>
                </a:tc>
                <a:extLst>
                  <a:ext uri="{0D108BD9-81ED-4DB2-BD59-A6C34878D82A}">
                    <a16:rowId xmlns:a16="http://schemas.microsoft.com/office/drawing/2014/main" val="3794173624"/>
                  </a:ext>
                </a:extLst>
              </a:tr>
              <a:tr h="1550763">
                <a:tc>
                  <a:txBody>
                    <a:bodyPr/>
                    <a:lstStyle/>
                    <a:p>
                      <a:pPr lvl="0" algn="ctr">
                        <a:buNone/>
                      </a:pPr>
                      <a:r>
                        <a:rPr lang="en-US" sz="1100" b="0" i="0" u="none" strike="noStrike" noProof="0">
                          <a:effectLst/>
                        </a:rPr>
                        <a:t>Stream B </a:t>
                      </a:r>
                      <a:r>
                        <a:rPr lang="en-US" sz="1100" b="0" i="0" u="none" strike="noStrike" noProof="0">
                          <a:effectLst/>
                          <a:latin typeface="Goudy Old Style"/>
                        </a:rPr>
                        <a:t>(mediumly trained applicants that require additional support for them to be job ready)</a:t>
                      </a:r>
                      <a:endParaRPr lang="en-US" sz="1100"/>
                    </a:p>
                    <a:p>
                      <a:pPr lvl="0" algn="ctr">
                        <a:buNone/>
                      </a:pPr>
                      <a:endParaRPr lang="en-US" sz="1100">
                        <a:effectLst/>
                      </a:endParaRPr>
                    </a:p>
                  </a:txBody>
                  <a:tcPr anchor="ctr"/>
                </a:tc>
                <a:tc>
                  <a:txBody>
                    <a:bodyPr/>
                    <a:lstStyle/>
                    <a:p>
                      <a:pPr lvl="0" algn="ctr">
                        <a:buNone/>
                      </a:pPr>
                      <a:r>
                        <a:rPr lang="en-US" sz="1100" b="0" i="0" u="none" strike="noStrike" noProof="0">
                          <a:effectLst/>
                          <a:latin typeface="Goudy Old Style"/>
                        </a:rPr>
                        <a:t>$93,489.00 </a:t>
                      </a:r>
                      <a:endParaRPr lang="en-US" sz="1100"/>
                    </a:p>
                  </a:txBody>
                  <a:tcPr anchor="ctr"/>
                </a:tc>
                <a:tc>
                  <a:txBody>
                    <a:bodyPr/>
                    <a:lstStyle/>
                    <a:p>
                      <a:pPr lvl="0" algn="ctr">
                        <a:buNone/>
                      </a:pPr>
                      <a:r>
                        <a:rPr lang="en-US" sz="1100" b="0" i="0" u="none" strike="noStrike" noProof="0">
                          <a:effectLst/>
                          <a:latin typeface="Goudy Old Style"/>
                        </a:rPr>
                        <a:t>50.92% </a:t>
                      </a:r>
                      <a:endParaRPr lang="en-US" sz="1100"/>
                    </a:p>
                  </a:txBody>
                  <a:tcPr anchor="ctr"/>
                </a:tc>
                <a:extLst>
                  <a:ext uri="{0D108BD9-81ED-4DB2-BD59-A6C34878D82A}">
                    <a16:rowId xmlns:a16="http://schemas.microsoft.com/office/drawing/2014/main" val="3967495581"/>
                  </a:ext>
                </a:extLst>
              </a:tr>
              <a:tr h="1430319">
                <a:tc>
                  <a:txBody>
                    <a:bodyPr/>
                    <a:lstStyle/>
                    <a:p>
                      <a:pPr lvl="0" algn="ctr">
                        <a:buNone/>
                      </a:pPr>
                      <a:r>
                        <a:rPr lang="en-US" sz="1100" b="0" i="0" u="none" strike="noStrike" noProof="0">
                          <a:effectLst/>
                        </a:rPr>
                        <a:t>Stream C </a:t>
                      </a:r>
                      <a:r>
                        <a:rPr lang="en-US" sz="1100" b="0" i="0" u="none" strike="noStrike" noProof="0">
                          <a:effectLst/>
                          <a:latin typeface="Goudy Old Style"/>
                        </a:rPr>
                        <a:t>(applicants that require support to gain vocational or professional skills to be job ready)</a:t>
                      </a:r>
                      <a:endParaRPr lang="en-US" sz="1100"/>
                    </a:p>
                    <a:p>
                      <a:pPr lvl="0" algn="ctr">
                        <a:buNone/>
                      </a:pPr>
                      <a:endParaRPr lang="en-US" sz="1100">
                        <a:effectLst/>
                      </a:endParaRPr>
                    </a:p>
                  </a:txBody>
                  <a:tcPr/>
                </a:tc>
                <a:tc>
                  <a:txBody>
                    <a:bodyPr/>
                    <a:lstStyle/>
                    <a:p>
                      <a:pPr lvl="0" algn="ctr">
                        <a:buNone/>
                      </a:pPr>
                      <a:endParaRPr lang="en-US" sz="1100" b="0" i="0" u="none" strike="noStrike" noProof="0">
                        <a:effectLst/>
                        <a:latin typeface="Goudy Old Style"/>
                      </a:endParaRPr>
                    </a:p>
                    <a:p>
                      <a:pPr lvl="0" algn="ctr">
                        <a:buNone/>
                      </a:pPr>
                      <a:r>
                        <a:rPr lang="en-US" sz="1100" b="0" i="0" u="none" strike="noStrike" noProof="0">
                          <a:effectLst/>
                          <a:latin typeface="Goudy Old Style"/>
                        </a:rPr>
                        <a:t>$59,825.00 </a:t>
                      </a:r>
                      <a:endParaRPr lang="en-US" sz="1100"/>
                    </a:p>
                  </a:txBody>
                  <a:tcPr/>
                </a:tc>
                <a:tc>
                  <a:txBody>
                    <a:bodyPr/>
                    <a:lstStyle/>
                    <a:p>
                      <a:pPr lvl="0" algn="ctr">
                        <a:buNone/>
                      </a:pPr>
                      <a:endParaRPr lang="en-US" sz="1100" b="0" i="0" u="none" strike="noStrike" noProof="0">
                        <a:effectLst/>
                        <a:latin typeface="Goudy Old Style"/>
                      </a:endParaRPr>
                    </a:p>
                    <a:p>
                      <a:pPr lvl="0" algn="ctr">
                        <a:buNone/>
                      </a:pPr>
                      <a:r>
                        <a:rPr lang="en-US" sz="1100" b="0" i="0" u="none" strike="noStrike" noProof="0">
                          <a:effectLst/>
                          <a:latin typeface="Goudy Old Style"/>
                        </a:rPr>
                        <a:t>32.58% </a:t>
                      </a:r>
                      <a:endParaRPr lang="en-US" sz="1100"/>
                    </a:p>
                  </a:txBody>
                  <a:tcPr/>
                </a:tc>
                <a:extLst>
                  <a:ext uri="{0D108BD9-81ED-4DB2-BD59-A6C34878D82A}">
                    <a16:rowId xmlns:a16="http://schemas.microsoft.com/office/drawing/2014/main" val="887925527"/>
                  </a:ext>
                </a:extLst>
              </a:tr>
              <a:tr h="286063">
                <a:tc>
                  <a:txBody>
                    <a:bodyPr/>
                    <a:lstStyle/>
                    <a:p>
                      <a:pPr algn="ctr" fontAlgn="base"/>
                      <a:r>
                        <a:rPr lang="en-US" sz="1100">
                          <a:effectLst/>
                        </a:rPr>
                        <a:t>Stream Volunteer​</a:t>
                      </a:r>
                      <a:endParaRPr lang="en-US" sz="1100" b="0" i="0">
                        <a:solidFill>
                          <a:srgbClr val="000000"/>
                        </a:solidFill>
                        <a:effectLst/>
                      </a:endParaRPr>
                    </a:p>
                  </a:txBody>
                  <a:tcPr anchor="ctr"/>
                </a:tc>
                <a:tc>
                  <a:txBody>
                    <a:bodyPr/>
                    <a:lstStyle/>
                    <a:p>
                      <a:pPr algn="ctr" fontAlgn="base"/>
                      <a:r>
                        <a:rPr lang="en-US" sz="1100">
                          <a:effectLst/>
                        </a:rPr>
                        <a:t>$816.00​</a:t>
                      </a:r>
                      <a:endParaRPr lang="en-US" sz="1100" b="0" i="0">
                        <a:solidFill>
                          <a:srgbClr val="000000"/>
                        </a:solidFill>
                        <a:effectLst/>
                      </a:endParaRPr>
                    </a:p>
                  </a:txBody>
                  <a:tcPr anchor="ctr"/>
                </a:tc>
                <a:tc>
                  <a:txBody>
                    <a:bodyPr/>
                    <a:lstStyle/>
                    <a:p>
                      <a:pPr algn="ctr" fontAlgn="base"/>
                      <a:r>
                        <a:rPr lang="en-US" sz="1100">
                          <a:effectLst/>
                        </a:rPr>
                        <a:t>0.44%​</a:t>
                      </a:r>
                      <a:endParaRPr lang="en-US" sz="1100" b="0" i="0">
                        <a:solidFill>
                          <a:srgbClr val="000000"/>
                        </a:solidFill>
                        <a:effectLst/>
                      </a:endParaRPr>
                    </a:p>
                  </a:txBody>
                  <a:tcPr anchor="ctr"/>
                </a:tc>
                <a:extLst>
                  <a:ext uri="{0D108BD9-81ED-4DB2-BD59-A6C34878D82A}">
                    <a16:rowId xmlns:a16="http://schemas.microsoft.com/office/drawing/2014/main" val="3109399069"/>
                  </a:ext>
                </a:extLst>
              </a:tr>
            </a:tbl>
          </a:graphicData>
        </a:graphic>
      </p:graphicFrame>
      <p:sp>
        <p:nvSpPr>
          <p:cNvPr id="6" name="TextBox 5">
            <a:extLst>
              <a:ext uri="{FF2B5EF4-FFF2-40B4-BE49-F238E27FC236}">
                <a16:creationId xmlns:a16="http://schemas.microsoft.com/office/drawing/2014/main" id="{280E58E2-E8AD-82E0-E86D-BAF0BE314B2F}"/>
              </a:ext>
            </a:extLst>
          </p:cNvPr>
          <p:cNvSpPr txBox="1"/>
          <p:nvPr/>
        </p:nvSpPr>
        <p:spPr>
          <a:xfrm>
            <a:off x="6595698" y="1832713"/>
            <a:ext cx="460362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50.92% of the funding went to people under Stream B who were mediumly trained applicants that require additional support for them to be job ready</a:t>
            </a:r>
            <a:endParaRPr lang="en-US" sz="3200"/>
          </a:p>
        </p:txBody>
      </p:sp>
    </p:spTree>
    <p:extLst>
      <p:ext uri="{BB962C8B-B14F-4D97-AF65-F5344CB8AC3E}">
        <p14:creationId xmlns:p14="http://schemas.microsoft.com/office/powerpoint/2010/main" val="15194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764AC-DA6D-2FD8-D098-D22C83B79FD9}"/>
              </a:ext>
            </a:extLst>
          </p:cNvPr>
          <p:cNvSpPr>
            <a:spLocks noGrp="1"/>
          </p:cNvSpPr>
          <p:nvPr>
            <p:ph type="title"/>
          </p:nvPr>
        </p:nvSpPr>
        <p:spPr>
          <a:xfrm>
            <a:off x="963927" y="128337"/>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Total &amp; Average spend by State</a:t>
            </a:r>
            <a:endParaRPr lang="en-US"/>
          </a:p>
        </p:txBody>
      </p:sp>
      <p:graphicFrame>
        <p:nvGraphicFramePr>
          <p:cNvPr id="5" name="Content Placeholder 4">
            <a:extLst>
              <a:ext uri="{FF2B5EF4-FFF2-40B4-BE49-F238E27FC236}">
                <a16:creationId xmlns:a16="http://schemas.microsoft.com/office/drawing/2014/main" id="{0DAEC758-B983-2DC4-158D-161E20C4E896}"/>
              </a:ext>
            </a:extLst>
          </p:cNvPr>
          <p:cNvGraphicFramePr>
            <a:graphicFrameLocks noGrp="1"/>
          </p:cNvGraphicFramePr>
          <p:nvPr>
            <p:ph idx="1"/>
            <p:extLst>
              <p:ext uri="{D42A27DB-BD31-4B8C-83A1-F6EECF244321}">
                <p14:modId xmlns:p14="http://schemas.microsoft.com/office/powerpoint/2010/main" val="1877480117"/>
              </p:ext>
            </p:extLst>
          </p:nvPr>
        </p:nvGraphicFramePr>
        <p:xfrm>
          <a:off x="1014663" y="1304424"/>
          <a:ext cx="10353672" cy="3154680"/>
        </p:xfrm>
        <a:graphic>
          <a:graphicData uri="http://schemas.openxmlformats.org/drawingml/2006/table">
            <a:tbl>
              <a:tblPr firstRow="1" bandRow="1">
                <a:tableStyleId>{5C22544A-7EE6-4342-B048-85BDC9FD1C3A}</a:tableStyleId>
              </a:tblPr>
              <a:tblGrid>
                <a:gridCol w="2588418">
                  <a:extLst>
                    <a:ext uri="{9D8B030D-6E8A-4147-A177-3AD203B41FA5}">
                      <a16:colId xmlns:a16="http://schemas.microsoft.com/office/drawing/2014/main" val="3137707428"/>
                    </a:ext>
                  </a:extLst>
                </a:gridCol>
                <a:gridCol w="2588418">
                  <a:extLst>
                    <a:ext uri="{9D8B030D-6E8A-4147-A177-3AD203B41FA5}">
                      <a16:colId xmlns:a16="http://schemas.microsoft.com/office/drawing/2014/main" val="3547387767"/>
                    </a:ext>
                  </a:extLst>
                </a:gridCol>
                <a:gridCol w="2588418">
                  <a:extLst>
                    <a:ext uri="{9D8B030D-6E8A-4147-A177-3AD203B41FA5}">
                      <a16:colId xmlns:a16="http://schemas.microsoft.com/office/drawing/2014/main" val="831258984"/>
                    </a:ext>
                  </a:extLst>
                </a:gridCol>
                <a:gridCol w="2588418">
                  <a:extLst>
                    <a:ext uri="{9D8B030D-6E8A-4147-A177-3AD203B41FA5}">
                      <a16:colId xmlns:a16="http://schemas.microsoft.com/office/drawing/2014/main" val="2928453991"/>
                    </a:ext>
                  </a:extLst>
                </a:gridCol>
              </a:tblGrid>
              <a:tr h="0">
                <a:tc>
                  <a:txBody>
                    <a:bodyPr/>
                    <a:lstStyle/>
                    <a:p>
                      <a:pPr algn="ctr" fontAlgn="ctr"/>
                      <a:r>
                        <a:rPr lang="en-US">
                          <a:effectLst/>
                        </a:rPr>
                        <a:t>State</a:t>
                      </a:r>
                    </a:p>
                  </a:txBody>
                  <a:tcPr marL="76200" marR="76200" marT="38100" marB="38100" anchor="ctr"/>
                </a:tc>
                <a:tc>
                  <a:txBody>
                    <a:bodyPr/>
                    <a:lstStyle/>
                    <a:p>
                      <a:pPr algn="ctr" fontAlgn="ctr"/>
                      <a:r>
                        <a:rPr lang="en-US">
                          <a:effectLst/>
                        </a:rPr>
                        <a:t>Number of Jobseekers</a:t>
                      </a:r>
                    </a:p>
                  </a:txBody>
                  <a:tcPr marL="76200" marR="76200" marT="38100" marB="38100" anchor="ctr"/>
                </a:tc>
                <a:tc>
                  <a:txBody>
                    <a:bodyPr/>
                    <a:lstStyle/>
                    <a:p>
                      <a:pPr algn="ctr" fontAlgn="ctr"/>
                      <a:r>
                        <a:rPr lang="en-US">
                          <a:effectLst/>
                        </a:rPr>
                        <a:t>Average Amount Spent</a:t>
                      </a:r>
                    </a:p>
                  </a:txBody>
                  <a:tcPr marL="76200" marR="76200" marT="38100" marB="38100" anchor="ctr"/>
                </a:tc>
                <a:tc>
                  <a:txBody>
                    <a:bodyPr/>
                    <a:lstStyle/>
                    <a:p>
                      <a:pPr algn="ctr" fontAlgn="ctr"/>
                      <a:r>
                        <a:rPr lang="en-US">
                          <a:effectLst/>
                        </a:rPr>
                        <a:t>Total Amount Spent</a:t>
                      </a:r>
                    </a:p>
                  </a:txBody>
                  <a:tcPr marL="76200" marR="76200" marT="38100" marB="38100" anchor="ctr"/>
                </a:tc>
                <a:extLst>
                  <a:ext uri="{0D108BD9-81ED-4DB2-BD59-A6C34878D82A}">
                    <a16:rowId xmlns:a16="http://schemas.microsoft.com/office/drawing/2014/main" val="1423925437"/>
                  </a:ext>
                </a:extLst>
              </a:tr>
              <a:tr h="0">
                <a:tc>
                  <a:txBody>
                    <a:bodyPr/>
                    <a:lstStyle/>
                    <a:p>
                      <a:pPr algn="ctr" fontAlgn="ctr"/>
                      <a:r>
                        <a:rPr lang="en-US">
                          <a:effectLst/>
                        </a:rPr>
                        <a:t>QLD</a:t>
                      </a:r>
                      <a:endParaRPr lang="en-US" b="0">
                        <a:effectLst/>
                      </a:endParaRPr>
                    </a:p>
                  </a:txBody>
                  <a:tcPr marL="76200" marR="76200" marT="38100" marB="38100" anchor="ctr"/>
                </a:tc>
                <a:tc>
                  <a:txBody>
                    <a:bodyPr/>
                    <a:lstStyle/>
                    <a:p>
                      <a:pPr algn="ctr"/>
                      <a:r>
                        <a:rPr lang="en-US">
                          <a:effectLst/>
                        </a:rPr>
                        <a:t>58694</a:t>
                      </a:r>
                    </a:p>
                  </a:txBody>
                  <a:tcPr marL="76200" marR="76200" marT="38100" marB="38100" anchor="ctr"/>
                </a:tc>
                <a:tc>
                  <a:txBody>
                    <a:bodyPr/>
                    <a:lstStyle/>
                    <a:p>
                      <a:pPr algn="ctr"/>
                      <a:r>
                        <a:rPr lang="en-US">
                          <a:effectLst/>
                        </a:rPr>
                        <a:t>$194.45</a:t>
                      </a:r>
                    </a:p>
                  </a:txBody>
                  <a:tcPr marL="76200" marR="76200" marT="38100" marB="38100" anchor="ctr"/>
                </a:tc>
                <a:tc>
                  <a:txBody>
                    <a:bodyPr/>
                    <a:lstStyle/>
                    <a:p>
                      <a:pPr algn="ctr"/>
                      <a:r>
                        <a:rPr lang="en-US">
                          <a:effectLst/>
                        </a:rPr>
                        <a:t>$11,413,078.17</a:t>
                      </a:r>
                    </a:p>
                  </a:txBody>
                  <a:tcPr marL="76200" marR="76200" marT="38100" marB="38100" anchor="ctr"/>
                </a:tc>
                <a:extLst>
                  <a:ext uri="{0D108BD9-81ED-4DB2-BD59-A6C34878D82A}">
                    <a16:rowId xmlns:a16="http://schemas.microsoft.com/office/drawing/2014/main" val="561056735"/>
                  </a:ext>
                </a:extLst>
              </a:tr>
              <a:tr h="0">
                <a:tc>
                  <a:txBody>
                    <a:bodyPr/>
                    <a:lstStyle/>
                    <a:p>
                      <a:pPr algn="ctr" fontAlgn="ctr"/>
                      <a:r>
                        <a:rPr lang="en-US">
                          <a:effectLst/>
                        </a:rPr>
                        <a:t>NSW</a:t>
                      </a:r>
                      <a:endParaRPr lang="en-US" b="0">
                        <a:effectLst/>
                      </a:endParaRPr>
                    </a:p>
                  </a:txBody>
                  <a:tcPr marL="76200" marR="76200" marT="38100" marB="38100" anchor="ctr"/>
                </a:tc>
                <a:tc>
                  <a:txBody>
                    <a:bodyPr/>
                    <a:lstStyle/>
                    <a:p>
                      <a:pPr algn="ctr"/>
                      <a:r>
                        <a:rPr lang="en-US">
                          <a:effectLst/>
                        </a:rPr>
                        <a:t>53294</a:t>
                      </a:r>
                    </a:p>
                  </a:txBody>
                  <a:tcPr marL="76200" marR="76200" marT="38100" marB="38100" anchor="ctr"/>
                </a:tc>
                <a:tc>
                  <a:txBody>
                    <a:bodyPr/>
                    <a:lstStyle/>
                    <a:p>
                      <a:pPr algn="ctr"/>
                      <a:r>
                        <a:rPr lang="en-US">
                          <a:effectLst/>
                        </a:rPr>
                        <a:t>$167.49</a:t>
                      </a:r>
                    </a:p>
                  </a:txBody>
                  <a:tcPr marL="76200" marR="76200" marT="38100" marB="38100" anchor="ctr"/>
                </a:tc>
                <a:tc>
                  <a:txBody>
                    <a:bodyPr/>
                    <a:lstStyle/>
                    <a:p>
                      <a:pPr algn="ctr"/>
                      <a:r>
                        <a:rPr lang="en-US">
                          <a:effectLst/>
                        </a:rPr>
                        <a:t>$8,926,286.12</a:t>
                      </a:r>
                    </a:p>
                  </a:txBody>
                  <a:tcPr marL="76200" marR="76200" marT="38100" marB="38100" anchor="ctr"/>
                </a:tc>
                <a:extLst>
                  <a:ext uri="{0D108BD9-81ED-4DB2-BD59-A6C34878D82A}">
                    <a16:rowId xmlns:a16="http://schemas.microsoft.com/office/drawing/2014/main" val="4167830320"/>
                  </a:ext>
                </a:extLst>
              </a:tr>
              <a:tr h="0">
                <a:tc>
                  <a:txBody>
                    <a:bodyPr/>
                    <a:lstStyle/>
                    <a:p>
                      <a:pPr algn="ctr" fontAlgn="ctr"/>
                      <a:r>
                        <a:rPr lang="en-US">
                          <a:effectLst/>
                        </a:rPr>
                        <a:t>WA</a:t>
                      </a:r>
                      <a:endParaRPr lang="en-US" b="0">
                        <a:effectLst/>
                      </a:endParaRPr>
                    </a:p>
                  </a:txBody>
                  <a:tcPr marL="76200" marR="76200" marT="38100" marB="38100" anchor="ctr"/>
                </a:tc>
                <a:tc>
                  <a:txBody>
                    <a:bodyPr/>
                    <a:lstStyle/>
                    <a:p>
                      <a:pPr algn="ctr"/>
                      <a:r>
                        <a:rPr lang="en-US">
                          <a:effectLst/>
                        </a:rPr>
                        <a:t>26928</a:t>
                      </a:r>
                    </a:p>
                  </a:txBody>
                  <a:tcPr marL="76200" marR="76200" marT="38100" marB="38100" anchor="ctr"/>
                </a:tc>
                <a:tc>
                  <a:txBody>
                    <a:bodyPr/>
                    <a:lstStyle/>
                    <a:p>
                      <a:pPr algn="ctr"/>
                      <a:r>
                        <a:rPr lang="en-US">
                          <a:effectLst/>
                        </a:rPr>
                        <a:t>$163.34</a:t>
                      </a:r>
                    </a:p>
                  </a:txBody>
                  <a:tcPr marL="76200" marR="76200" marT="38100" marB="38100" anchor="ctr"/>
                </a:tc>
                <a:tc>
                  <a:txBody>
                    <a:bodyPr/>
                    <a:lstStyle/>
                    <a:p>
                      <a:pPr algn="ctr"/>
                      <a:r>
                        <a:rPr lang="en-US">
                          <a:effectLst/>
                        </a:rPr>
                        <a:t>$4,398,480.34</a:t>
                      </a:r>
                    </a:p>
                  </a:txBody>
                  <a:tcPr marL="76200" marR="76200" marT="38100" marB="38100" anchor="ctr"/>
                </a:tc>
                <a:extLst>
                  <a:ext uri="{0D108BD9-81ED-4DB2-BD59-A6C34878D82A}">
                    <a16:rowId xmlns:a16="http://schemas.microsoft.com/office/drawing/2014/main" val="2899841856"/>
                  </a:ext>
                </a:extLst>
              </a:tr>
              <a:tr h="0">
                <a:tc>
                  <a:txBody>
                    <a:bodyPr/>
                    <a:lstStyle/>
                    <a:p>
                      <a:pPr algn="ctr" fontAlgn="ctr"/>
                      <a:r>
                        <a:rPr lang="en-US">
                          <a:effectLst/>
                        </a:rPr>
                        <a:t>SA</a:t>
                      </a:r>
                      <a:endParaRPr lang="en-US" b="0">
                        <a:effectLst/>
                      </a:endParaRPr>
                    </a:p>
                  </a:txBody>
                  <a:tcPr marL="76200" marR="76200" marT="38100" marB="38100" anchor="ctr"/>
                </a:tc>
                <a:tc>
                  <a:txBody>
                    <a:bodyPr/>
                    <a:lstStyle/>
                    <a:p>
                      <a:pPr algn="ctr"/>
                      <a:r>
                        <a:rPr lang="en-US">
                          <a:effectLst/>
                        </a:rPr>
                        <a:t>16988</a:t>
                      </a:r>
                    </a:p>
                  </a:txBody>
                  <a:tcPr marL="76200" marR="76200" marT="38100" marB="38100" anchor="ctr"/>
                </a:tc>
                <a:tc>
                  <a:txBody>
                    <a:bodyPr/>
                    <a:lstStyle/>
                    <a:p>
                      <a:pPr algn="ctr"/>
                      <a:r>
                        <a:rPr lang="en-US">
                          <a:effectLst/>
                        </a:rPr>
                        <a:t>$161.90</a:t>
                      </a:r>
                    </a:p>
                  </a:txBody>
                  <a:tcPr marL="76200" marR="76200" marT="38100" marB="38100" anchor="ctr"/>
                </a:tc>
                <a:tc>
                  <a:txBody>
                    <a:bodyPr/>
                    <a:lstStyle/>
                    <a:p>
                      <a:pPr algn="ctr"/>
                      <a:r>
                        <a:rPr lang="en-US">
                          <a:effectLst/>
                        </a:rPr>
                        <a:t>$2,750,418.32</a:t>
                      </a:r>
                    </a:p>
                  </a:txBody>
                  <a:tcPr marL="76200" marR="76200" marT="38100" marB="38100" anchor="ctr"/>
                </a:tc>
                <a:extLst>
                  <a:ext uri="{0D108BD9-81ED-4DB2-BD59-A6C34878D82A}">
                    <a16:rowId xmlns:a16="http://schemas.microsoft.com/office/drawing/2014/main" val="2419345074"/>
                  </a:ext>
                </a:extLst>
              </a:tr>
              <a:tr h="0">
                <a:tc>
                  <a:txBody>
                    <a:bodyPr/>
                    <a:lstStyle/>
                    <a:p>
                      <a:pPr algn="ctr" fontAlgn="ctr"/>
                      <a:r>
                        <a:rPr lang="en-US">
                          <a:effectLst/>
                        </a:rPr>
                        <a:t>VIC</a:t>
                      </a:r>
                      <a:endParaRPr lang="en-US" b="0">
                        <a:effectLst/>
                      </a:endParaRPr>
                    </a:p>
                  </a:txBody>
                  <a:tcPr marL="76200" marR="76200" marT="38100" marB="38100" anchor="ctr"/>
                </a:tc>
                <a:tc>
                  <a:txBody>
                    <a:bodyPr/>
                    <a:lstStyle/>
                    <a:p>
                      <a:pPr algn="ctr"/>
                      <a:r>
                        <a:rPr lang="en-US">
                          <a:effectLst/>
                        </a:rPr>
                        <a:t>14331</a:t>
                      </a:r>
                    </a:p>
                  </a:txBody>
                  <a:tcPr marL="76200" marR="76200" marT="38100" marB="38100" anchor="ctr"/>
                </a:tc>
                <a:tc>
                  <a:txBody>
                    <a:bodyPr/>
                    <a:lstStyle/>
                    <a:p>
                      <a:pPr algn="ctr"/>
                      <a:r>
                        <a:rPr lang="en-US">
                          <a:effectLst/>
                        </a:rPr>
                        <a:t>$180.09</a:t>
                      </a:r>
                    </a:p>
                  </a:txBody>
                  <a:tcPr marL="76200" marR="76200" marT="38100" marB="38100" anchor="ctr"/>
                </a:tc>
                <a:tc>
                  <a:txBody>
                    <a:bodyPr/>
                    <a:lstStyle/>
                    <a:p>
                      <a:pPr algn="ctr"/>
                      <a:r>
                        <a:rPr lang="en-US">
                          <a:effectLst/>
                        </a:rPr>
                        <a:t>$2,580,806.31</a:t>
                      </a:r>
                    </a:p>
                  </a:txBody>
                  <a:tcPr marL="76200" marR="76200" marT="38100" marB="38100" anchor="ctr"/>
                </a:tc>
                <a:extLst>
                  <a:ext uri="{0D108BD9-81ED-4DB2-BD59-A6C34878D82A}">
                    <a16:rowId xmlns:a16="http://schemas.microsoft.com/office/drawing/2014/main" val="1792597552"/>
                  </a:ext>
                </a:extLst>
              </a:tr>
              <a:tr h="0">
                <a:tc>
                  <a:txBody>
                    <a:bodyPr/>
                    <a:lstStyle/>
                    <a:p>
                      <a:pPr algn="ctr" fontAlgn="ctr"/>
                      <a:r>
                        <a:rPr lang="en-US">
                          <a:effectLst/>
                        </a:rPr>
                        <a:t>TAS</a:t>
                      </a:r>
                      <a:endParaRPr lang="en-US" b="0">
                        <a:effectLst/>
                      </a:endParaRPr>
                    </a:p>
                  </a:txBody>
                  <a:tcPr marL="76200" marR="76200" marT="38100" marB="38100" anchor="ctr"/>
                </a:tc>
                <a:tc>
                  <a:txBody>
                    <a:bodyPr/>
                    <a:lstStyle/>
                    <a:p>
                      <a:pPr algn="ctr"/>
                      <a:r>
                        <a:rPr lang="en-US">
                          <a:effectLst/>
                        </a:rPr>
                        <a:t>6494</a:t>
                      </a:r>
                    </a:p>
                  </a:txBody>
                  <a:tcPr marL="76200" marR="76200" marT="38100" marB="38100" anchor="ctr"/>
                </a:tc>
                <a:tc>
                  <a:txBody>
                    <a:bodyPr/>
                    <a:lstStyle/>
                    <a:p>
                      <a:pPr algn="ctr"/>
                      <a:r>
                        <a:rPr lang="en-US">
                          <a:effectLst/>
                        </a:rPr>
                        <a:t>$154.06</a:t>
                      </a:r>
                    </a:p>
                  </a:txBody>
                  <a:tcPr marL="76200" marR="76200" marT="38100" marB="38100" anchor="ctr"/>
                </a:tc>
                <a:tc>
                  <a:txBody>
                    <a:bodyPr/>
                    <a:lstStyle/>
                    <a:p>
                      <a:pPr algn="ctr"/>
                      <a:r>
                        <a:rPr lang="en-US">
                          <a:effectLst/>
                        </a:rPr>
                        <a:t>$1,000,494.70</a:t>
                      </a:r>
                    </a:p>
                  </a:txBody>
                  <a:tcPr marL="76200" marR="76200" marT="38100" marB="38100" anchor="ctr"/>
                </a:tc>
                <a:extLst>
                  <a:ext uri="{0D108BD9-81ED-4DB2-BD59-A6C34878D82A}">
                    <a16:rowId xmlns:a16="http://schemas.microsoft.com/office/drawing/2014/main" val="3309031486"/>
                  </a:ext>
                </a:extLst>
              </a:tr>
              <a:tr h="0">
                <a:tc>
                  <a:txBody>
                    <a:bodyPr/>
                    <a:lstStyle/>
                    <a:p>
                      <a:pPr algn="ctr" fontAlgn="ctr"/>
                      <a:r>
                        <a:rPr lang="en-US">
                          <a:effectLst/>
                        </a:rPr>
                        <a:t>NT</a:t>
                      </a:r>
                      <a:endParaRPr lang="en-US" b="0">
                        <a:effectLst/>
                      </a:endParaRPr>
                    </a:p>
                  </a:txBody>
                  <a:tcPr marL="76200" marR="76200" marT="38100" marB="38100" anchor="ctr"/>
                </a:tc>
                <a:tc>
                  <a:txBody>
                    <a:bodyPr/>
                    <a:lstStyle/>
                    <a:p>
                      <a:pPr algn="ctr"/>
                      <a:r>
                        <a:rPr lang="en-US">
                          <a:effectLst/>
                        </a:rPr>
                        <a:t>5973</a:t>
                      </a:r>
                    </a:p>
                  </a:txBody>
                  <a:tcPr marL="76200" marR="76200" marT="38100" marB="38100" anchor="ctr"/>
                </a:tc>
                <a:tc>
                  <a:txBody>
                    <a:bodyPr/>
                    <a:lstStyle/>
                    <a:p>
                      <a:pPr algn="ctr"/>
                      <a:r>
                        <a:rPr lang="en-US">
                          <a:effectLst/>
                        </a:rPr>
                        <a:t>$165.34</a:t>
                      </a:r>
                    </a:p>
                  </a:txBody>
                  <a:tcPr marL="76200" marR="76200" marT="38100" marB="38100" anchor="ctr"/>
                </a:tc>
                <a:tc>
                  <a:txBody>
                    <a:bodyPr/>
                    <a:lstStyle/>
                    <a:p>
                      <a:pPr algn="ctr"/>
                      <a:r>
                        <a:rPr lang="en-US">
                          <a:effectLst/>
                        </a:rPr>
                        <a:t>$987,587.24</a:t>
                      </a:r>
                    </a:p>
                  </a:txBody>
                  <a:tcPr marL="76200" marR="76200" marT="38100" marB="38100" anchor="ctr"/>
                </a:tc>
                <a:extLst>
                  <a:ext uri="{0D108BD9-81ED-4DB2-BD59-A6C34878D82A}">
                    <a16:rowId xmlns:a16="http://schemas.microsoft.com/office/drawing/2014/main" val="3026195871"/>
                  </a:ext>
                </a:extLst>
              </a:tr>
              <a:tr h="0">
                <a:tc>
                  <a:txBody>
                    <a:bodyPr/>
                    <a:lstStyle/>
                    <a:p>
                      <a:pPr algn="ctr" fontAlgn="ctr"/>
                      <a:r>
                        <a:rPr lang="en-US">
                          <a:effectLst/>
                        </a:rPr>
                        <a:t>ACT</a:t>
                      </a:r>
                      <a:endParaRPr lang="en-US" b="0">
                        <a:effectLst/>
                      </a:endParaRPr>
                    </a:p>
                  </a:txBody>
                  <a:tcPr marL="76200" marR="76200" marT="38100" marB="38100" anchor="ctr"/>
                </a:tc>
                <a:tc>
                  <a:txBody>
                    <a:bodyPr/>
                    <a:lstStyle/>
                    <a:p>
                      <a:pPr algn="ctr"/>
                      <a:r>
                        <a:rPr lang="en-US">
                          <a:effectLst/>
                        </a:rPr>
                        <a:t>914</a:t>
                      </a:r>
                    </a:p>
                  </a:txBody>
                  <a:tcPr marL="76200" marR="76200" marT="38100" marB="38100" anchor="ctr"/>
                </a:tc>
                <a:tc>
                  <a:txBody>
                    <a:bodyPr/>
                    <a:lstStyle/>
                    <a:p>
                      <a:pPr algn="ctr"/>
                      <a:r>
                        <a:rPr lang="en-US">
                          <a:effectLst/>
                        </a:rPr>
                        <a:t>$192.74</a:t>
                      </a:r>
                    </a:p>
                  </a:txBody>
                  <a:tcPr marL="76200" marR="76200" marT="38100" marB="38100" anchor="ctr"/>
                </a:tc>
                <a:tc>
                  <a:txBody>
                    <a:bodyPr/>
                    <a:lstStyle/>
                    <a:p>
                      <a:pPr algn="ctr"/>
                      <a:r>
                        <a:rPr lang="en-US">
                          <a:effectLst/>
                        </a:rPr>
                        <a:t>$176,167.67</a:t>
                      </a:r>
                    </a:p>
                  </a:txBody>
                  <a:tcPr marL="76200" marR="76200" marT="38100" marB="38100" anchor="ctr"/>
                </a:tc>
                <a:extLst>
                  <a:ext uri="{0D108BD9-81ED-4DB2-BD59-A6C34878D82A}">
                    <a16:rowId xmlns:a16="http://schemas.microsoft.com/office/drawing/2014/main" val="2725666143"/>
                  </a:ext>
                </a:extLst>
              </a:tr>
            </a:tbl>
          </a:graphicData>
        </a:graphic>
      </p:graphicFrame>
      <p:sp>
        <p:nvSpPr>
          <p:cNvPr id="12" name="TextBox 11">
            <a:extLst>
              <a:ext uri="{FF2B5EF4-FFF2-40B4-BE49-F238E27FC236}">
                <a16:creationId xmlns:a16="http://schemas.microsoft.com/office/drawing/2014/main" id="{AACABE0D-0914-CBF5-E9E1-424926D50284}"/>
              </a:ext>
            </a:extLst>
          </p:cNvPr>
          <p:cNvSpPr txBox="1"/>
          <p:nvPr/>
        </p:nvSpPr>
        <p:spPr>
          <a:xfrm>
            <a:off x="1104900" y="4874795"/>
            <a:ext cx="100624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QLD had the highest number of indigenous jobseekers and had the highest average spending over the period of 3 years</a:t>
            </a:r>
            <a:endParaRPr lang="en-US"/>
          </a:p>
          <a:p>
            <a:pPr marL="285750" indent="-285750">
              <a:buFont typeface="Arial"/>
              <a:buChar char="•"/>
            </a:pPr>
            <a:r>
              <a:rPr lang="en-US">
                <a:ea typeface="+mn-lt"/>
                <a:cs typeface="+mn-lt"/>
              </a:rPr>
              <a:t>ACT had the least number of indigenous jobseekers but had the second highest average spending over the period of 3 years</a:t>
            </a:r>
            <a:endParaRPr lang="en-US"/>
          </a:p>
          <a:p>
            <a:pPr algn="l"/>
            <a:endParaRPr lang="en-US"/>
          </a:p>
        </p:txBody>
      </p:sp>
    </p:spTree>
    <p:extLst>
      <p:ext uri="{BB962C8B-B14F-4D97-AF65-F5344CB8AC3E}">
        <p14:creationId xmlns:p14="http://schemas.microsoft.com/office/powerpoint/2010/main" val="107740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720A-1B4D-6BE4-37C6-C13B9F634645}"/>
              </a:ext>
            </a:extLst>
          </p:cNvPr>
          <p:cNvSpPr>
            <a:spLocks noGrp="1"/>
          </p:cNvSpPr>
          <p:nvPr>
            <p:ph type="title"/>
          </p:nvPr>
        </p:nvSpPr>
        <p:spPr>
          <a:xfrm>
            <a:off x="964595" y="266700"/>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Who is utilising program?</a:t>
            </a:r>
            <a:endParaRPr lang="en-US"/>
          </a:p>
        </p:txBody>
      </p:sp>
      <p:pic>
        <p:nvPicPr>
          <p:cNvPr id="3" name="Picture 3" descr="Chart, bar chart&#10;&#10;Description automatically generated">
            <a:extLst>
              <a:ext uri="{FF2B5EF4-FFF2-40B4-BE49-F238E27FC236}">
                <a16:creationId xmlns:a16="http://schemas.microsoft.com/office/drawing/2014/main" id="{42A827E5-E4AC-1FE3-104E-E740EFFA875A}"/>
              </a:ext>
            </a:extLst>
          </p:cNvPr>
          <p:cNvPicPr>
            <a:picLocks noGrp="1" noChangeAspect="1"/>
          </p:cNvPicPr>
          <p:nvPr>
            <p:ph idx="1"/>
          </p:nvPr>
        </p:nvPicPr>
        <p:blipFill>
          <a:blip r:embed="rId2"/>
          <a:stretch>
            <a:fillRect/>
          </a:stretch>
        </p:blipFill>
        <p:spPr>
          <a:xfrm>
            <a:off x="3415739" y="1568450"/>
            <a:ext cx="5235574" cy="4540249"/>
          </a:xfrm>
        </p:spPr>
      </p:pic>
    </p:spTree>
    <p:extLst>
      <p:ext uri="{BB962C8B-B14F-4D97-AF65-F5344CB8AC3E}">
        <p14:creationId xmlns:p14="http://schemas.microsoft.com/office/powerpoint/2010/main" val="233932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BBB4-8380-B6C2-2A4C-C1E0AA165A4C}"/>
              </a:ext>
            </a:extLst>
          </p:cNvPr>
          <p:cNvSpPr>
            <a:spLocks noGrp="1"/>
          </p:cNvSpPr>
          <p:nvPr>
            <p:ph type="title"/>
          </p:nvPr>
        </p:nvSpPr>
        <p:spPr>
          <a:xfrm>
            <a:off x="964595" y="355600"/>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Is program working?</a:t>
            </a:r>
            <a:endParaRPr lang="en-US"/>
          </a:p>
        </p:txBody>
      </p:sp>
      <p:pic>
        <p:nvPicPr>
          <p:cNvPr id="4" name="Picture 4" descr="Chart, line chart&#10;&#10;Description automatically generated">
            <a:extLst>
              <a:ext uri="{FF2B5EF4-FFF2-40B4-BE49-F238E27FC236}">
                <a16:creationId xmlns:a16="http://schemas.microsoft.com/office/drawing/2014/main" id="{F7ABA344-4072-B510-8F20-2018793FD944}"/>
              </a:ext>
            </a:extLst>
          </p:cNvPr>
          <p:cNvPicPr>
            <a:picLocks noGrp="1" noChangeAspect="1"/>
          </p:cNvPicPr>
          <p:nvPr>
            <p:ph idx="1"/>
          </p:nvPr>
        </p:nvPicPr>
        <p:blipFill>
          <a:blip r:embed="rId2"/>
          <a:stretch>
            <a:fillRect/>
          </a:stretch>
        </p:blipFill>
        <p:spPr>
          <a:xfrm>
            <a:off x="3050613" y="1808162"/>
            <a:ext cx="6007100" cy="4298950"/>
          </a:xfrm>
        </p:spPr>
      </p:pic>
    </p:spTree>
    <p:extLst>
      <p:ext uri="{BB962C8B-B14F-4D97-AF65-F5344CB8AC3E}">
        <p14:creationId xmlns:p14="http://schemas.microsoft.com/office/powerpoint/2010/main" val="1199377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3FC0A-1213-68B8-AAB6-7D54EB5EF6AC}"/>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Post Mortem</a:t>
            </a:r>
            <a:endParaRPr lang="en-US"/>
          </a:p>
        </p:txBody>
      </p:sp>
      <p:sp>
        <p:nvSpPr>
          <p:cNvPr id="3" name="Content Placeholder 2">
            <a:extLst>
              <a:ext uri="{FF2B5EF4-FFF2-40B4-BE49-F238E27FC236}">
                <a16:creationId xmlns:a16="http://schemas.microsoft.com/office/drawing/2014/main" id="{E08703DB-8023-E6B5-53BE-87E22FC22D38}"/>
              </a:ext>
            </a:extLst>
          </p:cNvPr>
          <p:cNvSpPr>
            <a:spLocks noGrp="1"/>
          </p:cNvSpPr>
          <p:nvPr>
            <p:ph idx="1"/>
          </p:nvPr>
        </p:nvSpPr>
        <p:spPr/>
        <p:txBody>
          <a:bodyPr>
            <a:normAutofit fontScale="92500" lnSpcReduction="10000"/>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Difficulties that arose and how we handled them</a:t>
            </a:r>
            <a:endParaRPr lang="en-US"/>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size of the dataset was huge and we could get a quick fix by zipping our dataset and cleaning up to work on it.</a:t>
            </a:r>
          </a:p>
          <a:p>
            <a:pPr marL="719455" lvl="1" indent="-269875"/>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Additional questions that came up, for which we didn't have time to answer: What we would research next, if we had two more weeks?</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Would have compared with other datasets to find out the effectiveness of the </a:t>
            </a:r>
            <a:r>
              <a:rPr lang="en-US" err="1">
                <a:ln>
                  <a:solidFill>
                    <a:prstClr val="black">
                      <a:lumMod val="75000"/>
                      <a:lumOff val="25000"/>
                      <a:alpha val="10000"/>
                    </a:prstClr>
                  </a:solidFill>
                </a:ln>
                <a:effectLst>
                  <a:outerShdw blurRad="9525" dist="25400" dir="14640000" algn="tl" rotWithShape="0">
                    <a:prstClr val="black">
                      <a:alpha val="30000"/>
                    </a:prstClr>
                  </a:outerShdw>
                </a:effectLst>
              </a:rPr>
              <a:t>Jobactive</a:t>
            </a:r>
            <a:r>
              <a:rPr lang="en-US">
                <a:ln>
                  <a:solidFill>
                    <a:prstClr val="black">
                      <a:lumMod val="75000"/>
                      <a:lumOff val="25000"/>
                      <a:alpha val="10000"/>
                    </a:prstClr>
                  </a:solidFill>
                </a:ln>
                <a:effectLst>
                  <a:outerShdw blurRad="9525" dist="25400" dir="14640000" algn="tl" rotWithShape="0">
                    <a:prstClr val="black">
                      <a:alpha val="30000"/>
                    </a:prstClr>
                  </a:outerShdw>
                </a:effectLst>
              </a:rPr>
              <a:t> funding program</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Would look for the recent data for this program and find out any co-relation between the previous years</a:t>
            </a:r>
          </a:p>
          <a:p>
            <a:pPr marL="719455" lvl="1" indent="-26987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231522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a:t>Dataset</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20" name="Content Placeholder 19">
            <a:extLst>
              <a:ext uri="{FF2B5EF4-FFF2-40B4-BE49-F238E27FC236}">
                <a16:creationId xmlns:a16="http://schemas.microsoft.com/office/drawing/2014/main" id="{E3B7865C-2ED6-6D68-ABB8-12FF14792FFE}"/>
              </a:ext>
            </a:extLst>
          </p:cNvPr>
          <p:cNvSpPr>
            <a:spLocks noGrp="1"/>
          </p:cNvSpPr>
          <p:nvPr>
            <p:ph idx="1"/>
          </p:nvPr>
        </p:nvSpPr>
        <p:spPr/>
        <p:txBody>
          <a:bodyPr>
            <a:normAutofit/>
          </a:bodyPr>
          <a:lstStyle/>
          <a:p>
            <a:pPr indent="-305435"/>
            <a:r>
              <a:rPr lang="en-US"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Jobactive</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Employment Fund Dataset</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hlinkClick r:id="rId4"/>
              </a:rPr>
              <a:t>https://data.gov.au/data/dataset/employment_fund</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Contains the applications of getting employment funds to cover the applicants' costs related to job searching, job training, relocation assistance, medical and mental expenses and et cetera. It consists of demographic details, such as education level, age, race, and </a:t>
            </a:r>
            <a:r>
              <a:rPr lang="en-US"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Jobactive</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Stream of the applicants, and the reason for getting the employment fund.</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413658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Icon&#10;&#10;Description automatically generated">
            <a:extLst>
              <a:ext uri="{FF2B5EF4-FFF2-40B4-BE49-F238E27FC236}">
                <a16:creationId xmlns:a16="http://schemas.microsoft.com/office/drawing/2014/main" id="{82142051-267B-9B0D-A301-BC458D649268}"/>
              </a:ext>
            </a:extLst>
          </p:cNvPr>
          <p:cNvPicPr>
            <a:picLocks noChangeAspect="1"/>
          </p:cNvPicPr>
          <p:nvPr/>
        </p:nvPicPr>
        <p:blipFill>
          <a:blip r:embed="rId2"/>
          <a:stretch>
            <a:fillRect/>
          </a:stretch>
        </p:blipFill>
        <p:spPr>
          <a:xfrm>
            <a:off x="3695205" y="2121132"/>
            <a:ext cx="4603667" cy="2764179"/>
          </a:xfrm>
          <a:prstGeom prst="rect">
            <a:avLst/>
          </a:prstGeom>
        </p:spPr>
      </p:pic>
      <p:sp>
        <p:nvSpPr>
          <p:cNvPr id="7" name="Title 1">
            <a:extLst>
              <a:ext uri="{FF2B5EF4-FFF2-40B4-BE49-F238E27FC236}">
                <a16:creationId xmlns:a16="http://schemas.microsoft.com/office/drawing/2014/main" id="{2F4EF07B-A199-52A5-A439-ED862F583EA2}"/>
              </a:ext>
            </a:extLst>
          </p:cNvPr>
          <p:cNvSpPr>
            <a:spLocks noGrp="1"/>
          </p:cNvSpPr>
          <p:nvPr>
            <p:ph type="title"/>
          </p:nvPr>
        </p:nvSpPr>
        <p:spPr>
          <a:xfrm>
            <a:off x="913795" y="609600"/>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Q&amp;A</a:t>
            </a:r>
            <a:endParaRPr lang="en-US"/>
          </a:p>
        </p:txBody>
      </p:sp>
    </p:spTree>
    <p:extLst>
      <p:ext uri="{BB962C8B-B14F-4D97-AF65-F5344CB8AC3E}">
        <p14:creationId xmlns:p14="http://schemas.microsoft.com/office/powerpoint/2010/main" val="386598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Hypothesis</a:t>
            </a:r>
            <a:endParaRPr lang="en-US"/>
          </a:p>
        </p:txBody>
      </p:sp>
      <p:sp>
        <p:nvSpPr>
          <p:cNvPr id="50" name="Content Placeholder 49">
            <a:extLst>
              <a:ext uri="{FF2B5EF4-FFF2-40B4-BE49-F238E27FC236}">
                <a16:creationId xmlns:a16="http://schemas.microsoft.com/office/drawing/2014/main" id="{70B58806-381D-FF47-A4E5-573499FC7B86}"/>
              </a:ext>
            </a:extLst>
          </p:cNvPr>
          <p:cNvSpPr>
            <a:spLocks noGrp="1"/>
          </p:cNvSpPr>
          <p:nvPr>
            <p:ph idx="1"/>
          </p:nvPr>
        </p:nvSpPr>
        <p:spPr>
          <a:xfrm>
            <a:off x="913795" y="1720031"/>
            <a:ext cx="10353762" cy="4427587"/>
          </a:xfrm>
        </p:spPr>
        <p:txBody>
          <a:bodyPr>
            <a:normAutofit fontScale="92500" lnSpcReduction="10000"/>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Certain demographic groups are more prone to unemployment because of a variety of factors; such as Education, Age, Gender, Indigenous background, Homelessness, Criminal background etc.</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Certain amounts of funding should be spent on certain demographic groups to assist them with their job search</a:t>
            </a: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The majority of jobseekers are from certain age groups.</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The Jobactive Employment Fund program is working but could be more effective.</a:t>
            </a:r>
            <a:endParaRPr lang="en-US"/>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Motivation &amp; Summary</a:t>
            </a:r>
          </a:p>
        </p:txBody>
      </p:sp>
      <p:sp>
        <p:nvSpPr>
          <p:cNvPr id="35" name="Content Placeholder 34">
            <a:extLst>
              <a:ext uri="{FF2B5EF4-FFF2-40B4-BE49-F238E27FC236}">
                <a16:creationId xmlns:a16="http://schemas.microsoft.com/office/drawing/2014/main" id="{69A6B685-A6BB-68D0-76E3-2EB47C0C1396}"/>
              </a:ext>
            </a:extLst>
          </p:cNvPr>
          <p:cNvSpPr>
            <a:spLocks noGrp="1"/>
          </p:cNvSpPr>
          <p:nvPr>
            <p:ph idx="1"/>
          </p:nvPr>
        </p:nvSpPr>
        <p:spPr/>
        <p:txBody>
          <a:bodyPr>
            <a:normAutofit fontScale="92500" lnSpcReduction="10000"/>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We looked at the Jobactive Employment Fund program data due to a data limit and our 'unemployment' definition being individuals who are currently unemployed but are seeking to find employment. This is why we chose to use this dataset rather than general unemployment data.</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Explore some of the factors that may potentially influence unemployment and employment of Jobseekers who are part of the Jobactive Employment Fund program, and gain further insights and details into factors such as </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Education, Age, Indigenous background, Homelessness, and criminal background, etc. We also wanted to analyze government expenditure of Jobseekers within the Jobactive program.</a:t>
            </a: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614762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F233-BB9E-16F6-7211-3395C0B6D2CA}"/>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Data Cleanup</a:t>
            </a:r>
            <a:endParaRPr lang="en-US"/>
          </a:p>
        </p:txBody>
      </p:sp>
      <p:sp>
        <p:nvSpPr>
          <p:cNvPr id="5" name="Content Placeholder 4">
            <a:extLst>
              <a:ext uri="{FF2B5EF4-FFF2-40B4-BE49-F238E27FC236}">
                <a16:creationId xmlns:a16="http://schemas.microsoft.com/office/drawing/2014/main" id="{521BE831-D17E-A7ED-21C4-77BBD163C7DA}"/>
              </a:ext>
            </a:extLst>
          </p:cNvPr>
          <p:cNvSpPr>
            <a:spLocks noGrp="1"/>
          </p:cNvSpPr>
          <p:nvPr>
            <p:ph idx="1"/>
          </p:nvPr>
        </p:nvSpPr>
        <p:spPr>
          <a:xfrm>
            <a:off x="913795" y="2076450"/>
            <a:ext cx="4124412" cy="3714749"/>
          </a:xfrm>
        </p:spPr>
        <p:txBody>
          <a:bodyPr>
            <a:normAutofit lnSpcReduction="10000"/>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Unique values (date)</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Value counts</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Unique (all fields)</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Split date into 3 columns</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5">
            <a:extLst>
              <a:ext uri="{FF2B5EF4-FFF2-40B4-BE49-F238E27FC236}">
                <a16:creationId xmlns:a16="http://schemas.microsoft.com/office/drawing/2014/main" id="{04B673EA-4C1B-9A42-5904-A96112D6C049}"/>
              </a:ext>
            </a:extLst>
          </p:cNvPr>
          <p:cNvPicPr>
            <a:picLocks noChangeAspect="1"/>
          </p:cNvPicPr>
          <p:nvPr/>
        </p:nvPicPr>
        <p:blipFill>
          <a:blip r:embed="rId2"/>
          <a:stretch>
            <a:fillRect/>
          </a:stretch>
        </p:blipFill>
        <p:spPr>
          <a:xfrm>
            <a:off x="5343525" y="2074791"/>
            <a:ext cx="6296025" cy="727218"/>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BD4110D8-15DF-AFD7-42B1-9602A46A90B4}"/>
              </a:ext>
            </a:extLst>
          </p:cNvPr>
          <p:cNvPicPr>
            <a:picLocks noChangeAspect="1"/>
          </p:cNvPicPr>
          <p:nvPr/>
        </p:nvPicPr>
        <p:blipFill>
          <a:blip r:embed="rId3"/>
          <a:stretch>
            <a:fillRect/>
          </a:stretch>
        </p:blipFill>
        <p:spPr>
          <a:xfrm>
            <a:off x="5338763" y="3000375"/>
            <a:ext cx="1619250" cy="360045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BEA881E5-C42A-8471-2118-34B6BBF7FBAA}"/>
              </a:ext>
            </a:extLst>
          </p:cNvPr>
          <p:cNvPicPr>
            <a:picLocks noChangeAspect="1"/>
          </p:cNvPicPr>
          <p:nvPr/>
        </p:nvPicPr>
        <p:blipFill>
          <a:blip r:embed="rId4"/>
          <a:stretch>
            <a:fillRect/>
          </a:stretch>
        </p:blipFill>
        <p:spPr>
          <a:xfrm>
            <a:off x="7610475" y="3367996"/>
            <a:ext cx="3724275" cy="2312757"/>
          </a:xfrm>
          <a:prstGeom prst="rect">
            <a:avLst/>
          </a:prstGeom>
        </p:spPr>
      </p:pic>
    </p:spTree>
    <p:extLst>
      <p:ext uri="{BB962C8B-B14F-4D97-AF65-F5344CB8AC3E}">
        <p14:creationId xmlns:p14="http://schemas.microsoft.com/office/powerpoint/2010/main" val="2469817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84CB-CDE2-06B9-E0A3-2519D5D90F5F}"/>
              </a:ext>
            </a:extLst>
          </p:cNvPr>
          <p:cNvSpPr>
            <a:spLocks noGrp="1"/>
          </p:cNvSpPr>
          <p:nvPr>
            <p:ph type="title"/>
          </p:nvPr>
        </p:nvSpPr>
        <p:spPr>
          <a:xfrm>
            <a:off x="913795" y="187287"/>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Questions Asked</a:t>
            </a:r>
            <a:endParaRPr lang="en-US"/>
          </a:p>
        </p:txBody>
      </p:sp>
      <p:sp>
        <p:nvSpPr>
          <p:cNvPr id="3" name="Content Placeholder 2">
            <a:extLst>
              <a:ext uri="{FF2B5EF4-FFF2-40B4-BE49-F238E27FC236}">
                <a16:creationId xmlns:a16="http://schemas.microsoft.com/office/drawing/2014/main" id="{827EC0E4-2ACF-59EB-462E-8BD08D318F5F}"/>
              </a:ext>
            </a:extLst>
          </p:cNvPr>
          <p:cNvSpPr>
            <a:spLocks noGrp="1"/>
          </p:cNvSpPr>
          <p:nvPr>
            <p:ph idx="1"/>
          </p:nvPr>
        </p:nvSpPr>
        <p:spPr>
          <a:xfrm>
            <a:off x="913795" y="1756902"/>
            <a:ext cx="10353762" cy="4464458"/>
          </a:xfrm>
        </p:spPr>
        <p:txBody>
          <a:bodyPr>
            <a:normAutofit fontScale="62500" lnSpcReduction="20000"/>
          </a:bodyPr>
          <a:lstStyle/>
          <a:p>
            <a:pPr marL="37465" indent="0">
              <a:buNone/>
            </a:pPr>
            <a:r>
              <a:rPr lang="en-US" b="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Does the education level of the jobseekers have any relation to unemployment/employment? (Higher education level vs Lower)</a:t>
            </a:r>
            <a:endParaRPr lang="en-US" b="1">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r>
              <a:rPr lang="en-US" sz="2000">
                <a:ln>
                  <a:solidFill>
                    <a:prstClr val="black">
                      <a:lumMod val="75000"/>
                      <a:lumOff val="25000"/>
                      <a:alpha val="10000"/>
                    </a:prstClr>
                  </a:solidFill>
                </a:ln>
                <a:effectLst>
                  <a:outerShdw blurRad="9525" dist="25400" dir="14640000" algn="tl" rotWithShape="0">
                    <a:prstClr val="black">
                      <a:alpha val="30000"/>
                    </a:prstClr>
                  </a:outerShdw>
                </a:effectLst>
              </a:rPr>
              <a:t>Find out education level of each Jobseeker</a:t>
            </a:r>
          </a:p>
          <a:p>
            <a:pPr marL="494665" indent="-457200"/>
            <a:r>
              <a:rPr lang="en-US" sz="2000">
                <a:ln>
                  <a:solidFill>
                    <a:prstClr val="black">
                      <a:lumMod val="75000"/>
                      <a:lumOff val="25000"/>
                      <a:alpha val="10000"/>
                    </a:prstClr>
                  </a:solidFill>
                </a:ln>
                <a:effectLst>
                  <a:outerShdw blurRad="9525" dist="25400" dir="14640000" algn="tl" rotWithShape="0">
                    <a:prstClr val="black">
                      <a:alpha val="30000"/>
                    </a:prstClr>
                  </a:outerShdw>
                </a:effectLst>
              </a:rPr>
              <a:t>Find out unemployment length of each Jobseeker for each education level</a:t>
            </a:r>
          </a:p>
          <a:p>
            <a:pPr marL="37465" indent="0">
              <a:buNone/>
            </a:pPr>
            <a:endParaRPr lang="en-US" sz="200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r>
              <a:rPr lang="en-US" b="1">
                <a:ln>
                  <a:solidFill>
                    <a:prstClr val="black">
                      <a:lumMod val="75000"/>
                      <a:lumOff val="25000"/>
                      <a:alpha val="10000"/>
                    </a:prstClr>
                  </a:solidFill>
                </a:ln>
                <a:effectLst>
                  <a:outerShdw blurRad="9525" dist="25400" dir="14640000" algn="tl" rotWithShape="0">
                    <a:prstClr val="black">
                      <a:alpha val="30000"/>
                    </a:prstClr>
                  </a:outerShdw>
                </a:effectLst>
              </a:rPr>
              <a:t>Which age group has the greatest number of Jobseekers and is this tied with their education level?</a:t>
            </a:r>
          </a:p>
          <a:p>
            <a:pPr marL="494665" indent="-457200"/>
            <a:r>
              <a:rPr lang="en-US" sz="2000">
                <a:ln>
                  <a:solidFill>
                    <a:prstClr val="black">
                      <a:lumMod val="75000"/>
                      <a:lumOff val="25000"/>
                      <a:alpha val="10000"/>
                    </a:prstClr>
                  </a:solidFill>
                </a:ln>
                <a:effectLst>
                  <a:outerShdw blurRad="9525" dist="25400" dir="14640000" algn="tl" rotWithShape="0">
                    <a:prstClr val="black">
                      <a:alpha val="30000"/>
                    </a:prstClr>
                  </a:outerShdw>
                </a:effectLst>
              </a:rPr>
              <a:t>Compare age group and education levels</a:t>
            </a:r>
            <a:br>
              <a:rPr lang="en-US" sz="2000">
                <a:ln>
                  <a:solidFill>
                    <a:prstClr val="black">
                      <a:lumMod val="75000"/>
                      <a:lumOff val="25000"/>
                      <a:alpha val="10000"/>
                    </a:prstClr>
                  </a:solidFill>
                </a:ln>
                <a:effectLst>
                  <a:outerShdw blurRad="9525" dist="25400" dir="14640000" algn="tl" rotWithShape="0">
                    <a:prstClr val="black">
                      <a:alpha val="30000"/>
                    </a:prstClr>
                  </a:outerShdw>
                </a:effectLst>
              </a:rPr>
            </a:br>
            <a:endParaRPr lang="en-US" sz="200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Indigenous jobseekers funded from 2015 to 2017</a:t>
            </a:r>
          </a:p>
          <a:p>
            <a:pPr marL="719455" lvl="1" indent="-269875"/>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What was the count and gender distribution?</a:t>
            </a:r>
          </a:p>
          <a:p>
            <a:pPr marL="719455" lvl="1" indent="-269875"/>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How did homelessness and ex-offence affect this group of jobseekers?</a:t>
            </a:r>
          </a:p>
          <a:p>
            <a:pPr marL="719455" lvl="1" indent="-269875"/>
            <a:endPar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marL="37465" indent="0">
              <a:buNone/>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Amount spent on Indigenous jobseekers</a:t>
            </a:r>
          </a:p>
          <a:p>
            <a:pPr marL="719455" lvl="1" indent="-269875"/>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How much was spent by each category and each stream?</a:t>
            </a:r>
          </a:p>
          <a:p>
            <a:pPr marL="719455" lvl="1" indent="-269875"/>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How much did each state spend and what was the average spend?</a:t>
            </a:r>
            <a:br>
              <a:rPr lang="en-US" sz="2000">
                <a:ln>
                  <a:solidFill>
                    <a:prstClr val="black">
                      <a:lumMod val="75000"/>
                      <a:lumOff val="25000"/>
                      <a:alpha val="10000"/>
                    </a:prstClr>
                  </a:solidFill>
                </a:ln>
                <a:effectLst>
                  <a:outerShdw blurRad="9525" dist="25400" dir="14640000" algn="tl" rotWithShape="0">
                    <a:prstClr val="black">
                      <a:alpha val="30000"/>
                    </a:prstClr>
                  </a:outerShdw>
                </a:effectLst>
              </a:rPr>
            </a:br>
            <a:br>
              <a:rPr lang="en-US" sz="2000">
                <a:ln>
                  <a:solidFill>
                    <a:prstClr val="black">
                      <a:lumMod val="75000"/>
                      <a:lumOff val="25000"/>
                      <a:alpha val="10000"/>
                    </a:prstClr>
                  </a:solidFill>
                </a:ln>
                <a:effectLst>
                  <a:outerShdw blurRad="9525" dist="25400" dir="14640000" algn="tl" rotWithShape="0">
                    <a:prstClr val="black">
                      <a:alpha val="30000"/>
                    </a:prstClr>
                  </a:outerShdw>
                </a:effectLst>
              </a:rPr>
            </a:br>
            <a:endParaRPr lang="en-US" sz="200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746457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E2B9-1A09-397E-5995-E66FC88A3927}"/>
              </a:ext>
            </a:extLst>
          </p:cNvPr>
          <p:cNvSpPr>
            <a:spLocks noGrp="1"/>
          </p:cNvSpPr>
          <p:nvPr>
            <p:ph type="title"/>
          </p:nvPr>
        </p:nvSpPr>
        <p:spPr>
          <a:xfrm>
            <a:off x="3139735" y="114508"/>
            <a:ext cx="5977711" cy="742267"/>
          </a:xfrm>
        </p:spPr>
        <p:txBody>
          <a:bodyPr>
            <a:noAutofit/>
          </a:bodyPr>
          <a:lstStyle/>
          <a:p>
            <a:r>
              <a:rPr lang="en-US" sz="320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rPr>
              <a:t>Education Level of each Jobseeker</a:t>
            </a:r>
          </a:p>
        </p:txBody>
      </p:sp>
      <p:pic>
        <p:nvPicPr>
          <p:cNvPr id="3" name="Picture 3" descr="A picture containing text&#10;&#10;Description automatically generated">
            <a:extLst>
              <a:ext uri="{FF2B5EF4-FFF2-40B4-BE49-F238E27FC236}">
                <a16:creationId xmlns:a16="http://schemas.microsoft.com/office/drawing/2014/main" id="{04017C7B-DC1B-1386-FF0E-EE49ED90E74C}"/>
              </a:ext>
            </a:extLst>
          </p:cNvPr>
          <p:cNvPicPr>
            <a:picLocks noChangeAspect="1"/>
          </p:cNvPicPr>
          <p:nvPr/>
        </p:nvPicPr>
        <p:blipFill>
          <a:blip r:embed="rId2"/>
          <a:stretch>
            <a:fillRect/>
          </a:stretch>
        </p:blipFill>
        <p:spPr>
          <a:xfrm>
            <a:off x="3062" y="748590"/>
            <a:ext cx="12252199" cy="6105660"/>
          </a:xfrm>
          <a:prstGeom prst="rect">
            <a:avLst/>
          </a:prstGeom>
        </p:spPr>
      </p:pic>
    </p:spTree>
    <p:extLst>
      <p:ext uri="{BB962C8B-B14F-4D97-AF65-F5344CB8AC3E}">
        <p14:creationId xmlns:p14="http://schemas.microsoft.com/office/powerpoint/2010/main" val="359270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1E33-F0A2-D95C-DFA8-7563D3E286BB}"/>
              </a:ext>
            </a:extLst>
          </p:cNvPr>
          <p:cNvSpPr>
            <a:spLocks noGrp="1"/>
          </p:cNvSpPr>
          <p:nvPr>
            <p:ph type="title"/>
          </p:nvPr>
        </p:nvSpPr>
        <p:spPr>
          <a:xfrm>
            <a:off x="-81719" y="-66368"/>
            <a:ext cx="12344792" cy="925462"/>
          </a:xfrm>
        </p:spPr>
        <p:txBody>
          <a:bodyPr>
            <a:normAutofit/>
          </a:bodyPr>
          <a:lstStyle/>
          <a:p>
            <a:r>
              <a:rPr lang="en-US" sz="3200">
                <a:ln>
                  <a:solidFill>
                    <a:prstClr val="black">
                      <a:lumMod val="75000"/>
                      <a:lumOff val="25000"/>
                      <a:alpha val="10000"/>
                    </a:prstClr>
                  </a:solidFill>
                </a:ln>
                <a:effectLst>
                  <a:outerShdw blurRad="9525" dist="25400" dir="14640000" algn="tl" rotWithShape="0">
                    <a:prstClr val="black">
                      <a:alpha val="30000"/>
                    </a:prstClr>
                  </a:outerShdw>
                </a:effectLst>
              </a:rPr>
              <a:t>Education Level vs Unemployment Length (Higher education vs Lower)</a:t>
            </a:r>
          </a:p>
        </p:txBody>
      </p:sp>
      <p:sp>
        <p:nvSpPr>
          <p:cNvPr id="4" name="TextBox 3">
            <a:extLst>
              <a:ext uri="{FF2B5EF4-FFF2-40B4-BE49-F238E27FC236}">
                <a16:creationId xmlns:a16="http://schemas.microsoft.com/office/drawing/2014/main" id="{BCB06DA6-0651-2BD8-E611-C4D12C98DEED}"/>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F1DE6B55-85C2-D467-9EBA-9A08CAF81222}"/>
              </a:ext>
            </a:extLst>
          </p:cNvPr>
          <p:cNvSpPr txBox="1"/>
          <p:nvPr/>
        </p:nvSpPr>
        <p:spPr>
          <a:xfrm>
            <a:off x="4859594" y="17624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11" name="Table 10">
            <a:extLst>
              <a:ext uri="{FF2B5EF4-FFF2-40B4-BE49-F238E27FC236}">
                <a16:creationId xmlns:a16="http://schemas.microsoft.com/office/drawing/2014/main" id="{B4231EE5-C677-9952-96DD-C006E06FC9A3}"/>
              </a:ext>
            </a:extLst>
          </p:cNvPr>
          <p:cNvGraphicFramePr>
            <a:graphicFrameLocks noGrp="1"/>
          </p:cNvGraphicFramePr>
          <p:nvPr>
            <p:extLst>
              <p:ext uri="{D42A27DB-BD31-4B8C-83A1-F6EECF244321}">
                <p14:modId xmlns:p14="http://schemas.microsoft.com/office/powerpoint/2010/main" val="2993249602"/>
              </p:ext>
            </p:extLst>
          </p:nvPr>
        </p:nvGraphicFramePr>
        <p:xfrm>
          <a:off x="122903" y="762000"/>
          <a:ext cx="5960637" cy="3086297"/>
        </p:xfrm>
        <a:graphic>
          <a:graphicData uri="http://schemas.openxmlformats.org/drawingml/2006/table">
            <a:tbl>
              <a:tblPr firstRow="1" firstCol="1" bandRow="1">
                <a:tableStyleId>{5C22544A-7EE6-4342-B048-85BDC9FD1C3A}</a:tableStyleId>
              </a:tblPr>
              <a:tblGrid>
                <a:gridCol w="1986879">
                  <a:extLst>
                    <a:ext uri="{9D8B030D-6E8A-4147-A177-3AD203B41FA5}">
                      <a16:colId xmlns:a16="http://schemas.microsoft.com/office/drawing/2014/main" val="3149879360"/>
                    </a:ext>
                  </a:extLst>
                </a:gridCol>
                <a:gridCol w="1986879">
                  <a:extLst>
                    <a:ext uri="{9D8B030D-6E8A-4147-A177-3AD203B41FA5}">
                      <a16:colId xmlns:a16="http://schemas.microsoft.com/office/drawing/2014/main" val="2171574966"/>
                    </a:ext>
                  </a:extLst>
                </a:gridCol>
                <a:gridCol w="1986879">
                  <a:extLst>
                    <a:ext uri="{9D8B030D-6E8A-4147-A177-3AD203B41FA5}">
                      <a16:colId xmlns:a16="http://schemas.microsoft.com/office/drawing/2014/main" val="2422664349"/>
                    </a:ext>
                  </a:extLst>
                </a:gridCol>
              </a:tblGrid>
              <a:tr h="600872">
                <a:tc>
                  <a:txBody>
                    <a:bodyPr/>
                    <a:lstStyle/>
                    <a:p>
                      <a:pPr algn="r"/>
                      <a:r>
                        <a:rPr lang="en-US" sz="1400">
                          <a:effectLst/>
                        </a:rPr>
                        <a:t>Education Level</a:t>
                      </a:r>
                    </a:p>
                  </a:txBody>
                  <a:tcPr marL="76200" marR="76200" marT="38100" marB="38100"/>
                </a:tc>
                <a:tc>
                  <a:txBody>
                    <a:bodyPr/>
                    <a:lstStyle/>
                    <a:p>
                      <a:pPr algn="r"/>
                      <a:r>
                        <a:rPr lang="en-US" sz="1400">
                          <a:effectLst/>
                        </a:rPr>
                        <a:t>Unemployment length</a:t>
                      </a:r>
                    </a:p>
                    <a:p>
                      <a:pPr algn="r"/>
                      <a:endParaRPr lang="en-US" sz="1400">
                        <a:effectLst/>
                      </a:endParaRPr>
                    </a:p>
                  </a:txBody>
                  <a:tcPr marL="76200" marR="76200" marT="38100" marB="38100"/>
                </a:tc>
                <a:tc>
                  <a:txBody>
                    <a:bodyPr/>
                    <a:lstStyle/>
                    <a:p>
                      <a:pPr algn="r"/>
                      <a:r>
                        <a:rPr lang="en-US" sz="1400">
                          <a:effectLst/>
                        </a:rPr>
                        <a:t>No. of jobseekers</a:t>
                      </a:r>
                    </a:p>
                    <a:p>
                      <a:pPr algn="r"/>
                      <a:endParaRPr lang="en-US" sz="1400">
                        <a:effectLst/>
                      </a:endParaRPr>
                    </a:p>
                  </a:txBody>
                  <a:tcPr marL="76200" marR="76200" marT="38100" marB="38100" anchor="ctr"/>
                </a:tc>
                <a:extLst>
                  <a:ext uri="{0D108BD9-81ED-4DB2-BD59-A6C34878D82A}">
                    <a16:rowId xmlns:a16="http://schemas.microsoft.com/office/drawing/2014/main" val="1838894351"/>
                  </a:ext>
                </a:extLst>
              </a:tr>
              <a:tr h="887652">
                <a:tc rowSpan="4">
                  <a:txBody>
                    <a:bodyPr/>
                    <a:lstStyle/>
                    <a:p>
                      <a:pPr algn="l"/>
                      <a:endParaRPr lang="en-US" sz="1400">
                        <a:effectLst/>
                      </a:endParaRPr>
                    </a:p>
                    <a:p>
                      <a:pPr algn="ctr"/>
                      <a:r>
                        <a:rPr lang="en-US" sz="1400">
                          <a:effectLst/>
                        </a:rPr>
                        <a:t>Bachelor Degree or equivalent</a:t>
                      </a:r>
                    </a:p>
                  </a:txBody>
                  <a:tcPr marL="76200" marR="76200" marT="38100" marB="38100"/>
                </a:tc>
                <a:tc>
                  <a:txBody>
                    <a:bodyPr/>
                    <a:lstStyle/>
                    <a:p>
                      <a:pPr algn="l"/>
                      <a:endParaRPr lang="en-US" sz="1400">
                        <a:effectLst/>
                      </a:endParaRPr>
                    </a:p>
                    <a:p>
                      <a:pPr algn="r"/>
                      <a:r>
                        <a:rPr lang="en-US" sz="1400">
                          <a:effectLst/>
                        </a:rPr>
                        <a:t>Under 12 Months</a:t>
                      </a:r>
                    </a:p>
                  </a:txBody>
                  <a:tcPr marL="76200" marR="76200" marT="38100" marB="38100"/>
                </a:tc>
                <a:tc>
                  <a:txBody>
                    <a:bodyPr/>
                    <a:lstStyle/>
                    <a:p>
                      <a:pPr algn="l"/>
                      <a:endParaRPr lang="en-US" sz="1400">
                        <a:effectLst/>
                      </a:endParaRPr>
                    </a:p>
                    <a:p>
                      <a:pPr algn="r"/>
                      <a:r>
                        <a:rPr lang="en-US" sz="1400">
                          <a:effectLst/>
                        </a:rPr>
                        <a:t>17784</a:t>
                      </a:r>
                    </a:p>
                  </a:txBody>
                  <a:tcPr marL="76200" marR="76200" marT="38100" marB="38100" anchor="ctr"/>
                </a:tc>
                <a:extLst>
                  <a:ext uri="{0D108BD9-81ED-4DB2-BD59-A6C34878D82A}">
                    <a16:rowId xmlns:a16="http://schemas.microsoft.com/office/drawing/2014/main" val="3525112345"/>
                  </a:ext>
                </a:extLst>
              </a:tr>
              <a:tr h="532591">
                <a:tc vMerge="1">
                  <a:txBody>
                    <a:bodyPr/>
                    <a:lstStyle/>
                    <a:p>
                      <a:endParaRPr lang="en-US"/>
                    </a:p>
                  </a:txBody>
                  <a:tcPr/>
                </a:tc>
                <a:tc>
                  <a:txBody>
                    <a:bodyPr/>
                    <a:lstStyle/>
                    <a:p>
                      <a:pPr algn="r"/>
                      <a:r>
                        <a:rPr lang="en-US" sz="1400">
                          <a:effectLst/>
                        </a:rPr>
                        <a:t>12 to 23 Months</a:t>
                      </a:r>
                    </a:p>
                  </a:txBody>
                  <a:tcPr marL="76200" marR="76200" marT="38100" marB="38100" anchor="ctr"/>
                </a:tc>
                <a:tc>
                  <a:txBody>
                    <a:bodyPr/>
                    <a:lstStyle/>
                    <a:p>
                      <a:pPr algn="r"/>
                      <a:r>
                        <a:rPr lang="en-US" sz="1400">
                          <a:effectLst/>
                        </a:rPr>
                        <a:t>9990</a:t>
                      </a:r>
                    </a:p>
                  </a:txBody>
                  <a:tcPr marL="76200" marR="76200" marT="38100" marB="38100" anchor="ctr"/>
                </a:tc>
                <a:extLst>
                  <a:ext uri="{0D108BD9-81ED-4DB2-BD59-A6C34878D82A}">
                    <a16:rowId xmlns:a16="http://schemas.microsoft.com/office/drawing/2014/main" val="3817886035"/>
                  </a:ext>
                </a:extLst>
              </a:tr>
              <a:tr h="532591">
                <a:tc vMerge="1">
                  <a:txBody>
                    <a:bodyPr/>
                    <a:lstStyle/>
                    <a:p>
                      <a:endParaRPr lang="en-US"/>
                    </a:p>
                  </a:txBody>
                  <a:tcPr/>
                </a:tc>
                <a:tc>
                  <a:txBody>
                    <a:bodyPr/>
                    <a:lstStyle/>
                    <a:p>
                      <a:pPr algn="r"/>
                      <a:r>
                        <a:rPr lang="en-US" sz="1400">
                          <a:effectLst/>
                        </a:rPr>
                        <a:t>24 to 59 Months</a:t>
                      </a:r>
                    </a:p>
                  </a:txBody>
                  <a:tcPr marL="76200" marR="76200" marT="38100" marB="38100" anchor="ctr"/>
                </a:tc>
                <a:tc>
                  <a:txBody>
                    <a:bodyPr/>
                    <a:lstStyle/>
                    <a:p>
                      <a:pPr algn="r"/>
                      <a:r>
                        <a:rPr lang="en-US" sz="1400">
                          <a:effectLst/>
                        </a:rPr>
                        <a:t>12909</a:t>
                      </a:r>
                    </a:p>
                  </a:txBody>
                  <a:tcPr marL="76200" marR="76200" marT="38100" marB="38100" anchor="ctr"/>
                </a:tc>
                <a:extLst>
                  <a:ext uri="{0D108BD9-81ED-4DB2-BD59-A6C34878D82A}">
                    <a16:rowId xmlns:a16="http://schemas.microsoft.com/office/drawing/2014/main" val="28507282"/>
                  </a:ext>
                </a:extLst>
              </a:tr>
              <a:tr h="532591">
                <a:tc vMerge="1">
                  <a:txBody>
                    <a:bodyPr/>
                    <a:lstStyle/>
                    <a:p>
                      <a:endParaRPr lang="en-US"/>
                    </a:p>
                  </a:txBody>
                  <a:tcPr/>
                </a:tc>
                <a:tc>
                  <a:txBody>
                    <a:bodyPr/>
                    <a:lstStyle/>
                    <a:p>
                      <a:pPr algn="r"/>
                      <a:r>
                        <a:rPr lang="en-US" sz="1400">
                          <a:effectLst/>
                        </a:rPr>
                        <a:t>60+ Months</a:t>
                      </a:r>
                    </a:p>
                  </a:txBody>
                  <a:tcPr marL="76200" marR="76200" marT="38100" marB="38100" anchor="ctr"/>
                </a:tc>
                <a:tc>
                  <a:txBody>
                    <a:bodyPr/>
                    <a:lstStyle/>
                    <a:p>
                      <a:pPr algn="r"/>
                      <a:r>
                        <a:rPr lang="en-US" sz="1400">
                          <a:effectLst/>
                        </a:rPr>
                        <a:t>5201</a:t>
                      </a:r>
                    </a:p>
                  </a:txBody>
                  <a:tcPr marL="76200" marR="76200" marT="38100" marB="38100" anchor="ctr"/>
                </a:tc>
                <a:extLst>
                  <a:ext uri="{0D108BD9-81ED-4DB2-BD59-A6C34878D82A}">
                    <a16:rowId xmlns:a16="http://schemas.microsoft.com/office/drawing/2014/main" val="303540656"/>
                  </a:ext>
                </a:extLst>
              </a:tr>
            </a:tbl>
          </a:graphicData>
        </a:graphic>
      </p:graphicFrame>
      <p:graphicFrame>
        <p:nvGraphicFramePr>
          <p:cNvPr id="13" name="Table 12">
            <a:extLst>
              <a:ext uri="{FF2B5EF4-FFF2-40B4-BE49-F238E27FC236}">
                <a16:creationId xmlns:a16="http://schemas.microsoft.com/office/drawing/2014/main" id="{FBB9FC69-8DC8-23A7-327A-36C59969CCCA}"/>
              </a:ext>
            </a:extLst>
          </p:cNvPr>
          <p:cNvGraphicFramePr>
            <a:graphicFrameLocks noGrp="1"/>
          </p:cNvGraphicFramePr>
          <p:nvPr>
            <p:extLst>
              <p:ext uri="{D42A27DB-BD31-4B8C-83A1-F6EECF244321}">
                <p14:modId xmlns:p14="http://schemas.microsoft.com/office/powerpoint/2010/main" val="3318308803"/>
              </p:ext>
            </p:extLst>
          </p:nvPr>
        </p:nvGraphicFramePr>
        <p:xfrm>
          <a:off x="122903" y="3896032"/>
          <a:ext cx="5972886" cy="2912836"/>
        </p:xfrm>
        <a:graphic>
          <a:graphicData uri="http://schemas.openxmlformats.org/drawingml/2006/table">
            <a:tbl>
              <a:tblPr firstRow="1" firstCol="1" bandRow="1">
                <a:tableStyleId>{5C22544A-7EE6-4342-B048-85BDC9FD1C3A}</a:tableStyleId>
              </a:tblPr>
              <a:tblGrid>
                <a:gridCol w="1990962">
                  <a:extLst>
                    <a:ext uri="{9D8B030D-6E8A-4147-A177-3AD203B41FA5}">
                      <a16:colId xmlns:a16="http://schemas.microsoft.com/office/drawing/2014/main" val="864865452"/>
                    </a:ext>
                  </a:extLst>
                </a:gridCol>
                <a:gridCol w="1990962">
                  <a:extLst>
                    <a:ext uri="{9D8B030D-6E8A-4147-A177-3AD203B41FA5}">
                      <a16:colId xmlns:a16="http://schemas.microsoft.com/office/drawing/2014/main" val="13612711"/>
                    </a:ext>
                  </a:extLst>
                </a:gridCol>
                <a:gridCol w="1990962">
                  <a:extLst>
                    <a:ext uri="{9D8B030D-6E8A-4147-A177-3AD203B41FA5}">
                      <a16:colId xmlns:a16="http://schemas.microsoft.com/office/drawing/2014/main" val="1769371691"/>
                    </a:ext>
                  </a:extLst>
                </a:gridCol>
              </a:tblGrid>
              <a:tr h="778430">
                <a:tc>
                  <a:txBody>
                    <a:bodyPr/>
                    <a:lstStyle/>
                    <a:p>
                      <a:pPr algn="r"/>
                      <a:r>
                        <a:rPr lang="en-US" sz="1400">
                          <a:effectLst/>
                        </a:rPr>
                        <a:t>Education Level</a:t>
                      </a:r>
                    </a:p>
                    <a:p>
                      <a:pPr algn="r"/>
                      <a:endParaRPr lang="en-US" sz="1400">
                        <a:effectLst/>
                      </a:endParaRPr>
                    </a:p>
                  </a:txBody>
                  <a:tcPr marL="76200" marR="76200" marT="38100" marB="38100"/>
                </a:tc>
                <a:tc>
                  <a:txBody>
                    <a:bodyPr/>
                    <a:lstStyle/>
                    <a:p>
                      <a:pPr algn="r"/>
                      <a:r>
                        <a:rPr lang="en-US" sz="1400">
                          <a:effectLst/>
                        </a:rPr>
                        <a:t>Unemployment length</a:t>
                      </a:r>
                    </a:p>
                    <a:p>
                      <a:pPr algn="r"/>
                      <a:endParaRPr lang="en-US" sz="1400">
                        <a:effectLst/>
                      </a:endParaRPr>
                    </a:p>
                  </a:txBody>
                  <a:tcPr marL="76200" marR="76200" marT="38100" marB="38100"/>
                </a:tc>
                <a:tc>
                  <a:txBody>
                    <a:bodyPr/>
                    <a:lstStyle/>
                    <a:p>
                      <a:pPr algn="r"/>
                      <a:r>
                        <a:rPr lang="en-US" sz="1400">
                          <a:effectLst/>
                        </a:rPr>
                        <a:t>No. of jobseekers</a:t>
                      </a:r>
                    </a:p>
                    <a:p>
                      <a:pPr algn="r"/>
                      <a:endParaRPr lang="en-US" sz="1400">
                        <a:effectLst/>
                      </a:endParaRPr>
                    </a:p>
                  </a:txBody>
                  <a:tcPr marL="76200" marR="76200" marT="38100" marB="38100" anchor="ctr"/>
                </a:tc>
                <a:extLst>
                  <a:ext uri="{0D108BD9-81ED-4DB2-BD59-A6C34878D82A}">
                    <a16:rowId xmlns:a16="http://schemas.microsoft.com/office/drawing/2014/main" val="664326806"/>
                  </a:ext>
                </a:extLst>
              </a:tr>
              <a:tr h="778430">
                <a:tc rowSpan="4">
                  <a:txBody>
                    <a:bodyPr/>
                    <a:lstStyle/>
                    <a:p>
                      <a:endParaRPr lang="en-US" sz="1400">
                        <a:effectLst/>
                      </a:endParaRPr>
                    </a:p>
                    <a:p>
                      <a:pPr algn="r"/>
                      <a:r>
                        <a:rPr lang="en-US" sz="1400">
                          <a:effectLst/>
                        </a:rPr>
                        <a:t>Diploma or equivalent</a:t>
                      </a:r>
                    </a:p>
                  </a:txBody>
                  <a:tcPr marL="76200" marR="76200" marT="38100" marB="38100"/>
                </a:tc>
                <a:tc>
                  <a:txBody>
                    <a:bodyPr/>
                    <a:lstStyle/>
                    <a:p>
                      <a:endParaRPr lang="en-US" sz="1400">
                        <a:effectLst/>
                      </a:endParaRPr>
                    </a:p>
                    <a:p>
                      <a:pPr algn="r"/>
                      <a:r>
                        <a:rPr lang="en-US" sz="1400">
                          <a:effectLst/>
                        </a:rPr>
                        <a:t>Under 12 Months</a:t>
                      </a:r>
                    </a:p>
                  </a:txBody>
                  <a:tcPr marL="76200" marR="76200" marT="38100" marB="38100"/>
                </a:tc>
                <a:tc>
                  <a:txBody>
                    <a:bodyPr/>
                    <a:lstStyle/>
                    <a:p>
                      <a:pPr algn="r"/>
                      <a:endParaRPr lang="en-US" sz="1400">
                        <a:effectLst/>
                      </a:endParaRPr>
                    </a:p>
                    <a:p>
                      <a:pPr algn="r"/>
                      <a:r>
                        <a:rPr lang="en-US" sz="1400">
                          <a:effectLst/>
                        </a:rPr>
                        <a:t>20579</a:t>
                      </a:r>
                    </a:p>
                  </a:txBody>
                  <a:tcPr marL="76200" marR="76200" marT="38100" marB="38100" anchor="ctr"/>
                </a:tc>
                <a:extLst>
                  <a:ext uri="{0D108BD9-81ED-4DB2-BD59-A6C34878D82A}">
                    <a16:rowId xmlns:a16="http://schemas.microsoft.com/office/drawing/2014/main" val="2507935326"/>
                  </a:ext>
                </a:extLst>
              </a:tr>
              <a:tr h="451992">
                <a:tc vMerge="1">
                  <a:txBody>
                    <a:bodyPr/>
                    <a:lstStyle/>
                    <a:p>
                      <a:endParaRPr lang="en-US"/>
                    </a:p>
                  </a:txBody>
                  <a:tcPr/>
                </a:tc>
                <a:tc>
                  <a:txBody>
                    <a:bodyPr/>
                    <a:lstStyle/>
                    <a:p>
                      <a:pPr algn="r"/>
                      <a:r>
                        <a:rPr lang="en-US" sz="1400">
                          <a:effectLst/>
                        </a:rPr>
                        <a:t>12 to 23 Months</a:t>
                      </a:r>
                    </a:p>
                  </a:txBody>
                  <a:tcPr marL="76200" marR="76200" marT="38100" marB="38100" anchor="ctr"/>
                </a:tc>
                <a:tc>
                  <a:txBody>
                    <a:bodyPr/>
                    <a:lstStyle/>
                    <a:p>
                      <a:pPr algn="r"/>
                      <a:r>
                        <a:rPr lang="en-US" sz="1400">
                          <a:effectLst/>
                        </a:rPr>
                        <a:t>12840</a:t>
                      </a:r>
                    </a:p>
                  </a:txBody>
                  <a:tcPr marL="76200" marR="76200" marT="38100" marB="38100" anchor="ctr"/>
                </a:tc>
                <a:extLst>
                  <a:ext uri="{0D108BD9-81ED-4DB2-BD59-A6C34878D82A}">
                    <a16:rowId xmlns:a16="http://schemas.microsoft.com/office/drawing/2014/main" val="2940387185"/>
                  </a:ext>
                </a:extLst>
              </a:tr>
              <a:tr h="451992">
                <a:tc vMerge="1">
                  <a:txBody>
                    <a:bodyPr/>
                    <a:lstStyle/>
                    <a:p>
                      <a:endParaRPr lang="en-US"/>
                    </a:p>
                  </a:txBody>
                  <a:tcPr/>
                </a:tc>
                <a:tc>
                  <a:txBody>
                    <a:bodyPr/>
                    <a:lstStyle/>
                    <a:p>
                      <a:pPr algn="r"/>
                      <a:r>
                        <a:rPr lang="en-US" sz="1400">
                          <a:effectLst/>
                        </a:rPr>
                        <a:t>24 to 59 Months</a:t>
                      </a:r>
                    </a:p>
                  </a:txBody>
                  <a:tcPr marL="76200" marR="76200" marT="38100" marB="38100" anchor="ctr"/>
                </a:tc>
                <a:tc>
                  <a:txBody>
                    <a:bodyPr/>
                    <a:lstStyle/>
                    <a:p>
                      <a:pPr algn="r"/>
                      <a:r>
                        <a:rPr lang="en-US" sz="1400">
                          <a:effectLst/>
                        </a:rPr>
                        <a:t>16259</a:t>
                      </a:r>
                    </a:p>
                  </a:txBody>
                  <a:tcPr marL="76200" marR="76200" marT="38100" marB="38100" anchor="ctr"/>
                </a:tc>
                <a:extLst>
                  <a:ext uri="{0D108BD9-81ED-4DB2-BD59-A6C34878D82A}">
                    <a16:rowId xmlns:a16="http://schemas.microsoft.com/office/drawing/2014/main" val="3363787963"/>
                  </a:ext>
                </a:extLst>
              </a:tr>
              <a:tr h="451992">
                <a:tc vMerge="1">
                  <a:txBody>
                    <a:bodyPr/>
                    <a:lstStyle/>
                    <a:p>
                      <a:endParaRPr lang="en-US"/>
                    </a:p>
                  </a:txBody>
                  <a:tcPr/>
                </a:tc>
                <a:tc>
                  <a:txBody>
                    <a:bodyPr/>
                    <a:lstStyle/>
                    <a:p>
                      <a:pPr algn="r"/>
                      <a:r>
                        <a:rPr lang="en-US" sz="1400">
                          <a:effectLst/>
                        </a:rPr>
                        <a:t>60+ Months</a:t>
                      </a:r>
                    </a:p>
                  </a:txBody>
                  <a:tcPr marL="76200" marR="76200" marT="38100" marB="38100" anchor="ctr"/>
                </a:tc>
                <a:tc>
                  <a:txBody>
                    <a:bodyPr/>
                    <a:lstStyle/>
                    <a:p>
                      <a:pPr algn="r"/>
                      <a:r>
                        <a:rPr lang="en-US" sz="1400">
                          <a:effectLst/>
                        </a:rPr>
                        <a:t>8329</a:t>
                      </a:r>
                    </a:p>
                  </a:txBody>
                  <a:tcPr marL="76200" marR="76200" marT="38100" marB="38100" anchor="ctr"/>
                </a:tc>
                <a:extLst>
                  <a:ext uri="{0D108BD9-81ED-4DB2-BD59-A6C34878D82A}">
                    <a16:rowId xmlns:a16="http://schemas.microsoft.com/office/drawing/2014/main" val="989613127"/>
                  </a:ext>
                </a:extLst>
              </a:tr>
            </a:tbl>
          </a:graphicData>
        </a:graphic>
      </p:graphicFrame>
      <p:graphicFrame>
        <p:nvGraphicFramePr>
          <p:cNvPr id="15" name="Table 14">
            <a:extLst>
              <a:ext uri="{FF2B5EF4-FFF2-40B4-BE49-F238E27FC236}">
                <a16:creationId xmlns:a16="http://schemas.microsoft.com/office/drawing/2014/main" id="{167E198E-3A70-E806-D7A9-F4F6B6805EC5}"/>
              </a:ext>
            </a:extLst>
          </p:cNvPr>
          <p:cNvGraphicFramePr>
            <a:graphicFrameLocks noGrp="1"/>
          </p:cNvGraphicFramePr>
          <p:nvPr>
            <p:extLst>
              <p:ext uri="{D42A27DB-BD31-4B8C-83A1-F6EECF244321}">
                <p14:modId xmlns:p14="http://schemas.microsoft.com/office/powerpoint/2010/main" val="1042367651"/>
              </p:ext>
            </p:extLst>
          </p:nvPr>
        </p:nvGraphicFramePr>
        <p:xfrm>
          <a:off x="6145161" y="761999"/>
          <a:ext cx="5972928" cy="3097057"/>
        </p:xfrm>
        <a:graphic>
          <a:graphicData uri="http://schemas.openxmlformats.org/drawingml/2006/table">
            <a:tbl>
              <a:tblPr firstRow="1" firstCol="1" bandRow="1">
                <a:tableStyleId>{5C22544A-7EE6-4342-B048-85BDC9FD1C3A}</a:tableStyleId>
              </a:tblPr>
              <a:tblGrid>
                <a:gridCol w="1241322">
                  <a:extLst>
                    <a:ext uri="{9D8B030D-6E8A-4147-A177-3AD203B41FA5}">
                      <a16:colId xmlns:a16="http://schemas.microsoft.com/office/drawing/2014/main" val="3227246409"/>
                    </a:ext>
                  </a:extLst>
                </a:gridCol>
                <a:gridCol w="2076968">
                  <a:extLst>
                    <a:ext uri="{9D8B030D-6E8A-4147-A177-3AD203B41FA5}">
                      <a16:colId xmlns:a16="http://schemas.microsoft.com/office/drawing/2014/main" val="2466775140"/>
                    </a:ext>
                  </a:extLst>
                </a:gridCol>
                <a:gridCol w="2654638">
                  <a:extLst>
                    <a:ext uri="{9D8B030D-6E8A-4147-A177-3AD203B41FA5}">
                      <a16:colId xmlns:a16="http://schemas.microsoft.com/office/drawing/2014/main" val="3438910386"/>
                    </a:ext>
                  </a:extLst>
                </a:gridCol>
              </a:tblGrid>
              <a:tr h="816941">
                <a:tc>
                  <a:txBody>
                    <a:bodyPr/>
                    <a:lstStyle/>
                    <a:p>
                      <a:pPr algn="r"/>
                      <a:r>
                        <a:rPr lang="en-US" sz="1400">
                          <a:effectLst/>
                        </a:rPr>
                        <a:t>Education Level</a:t>
                      </a:r>
                    </a:p>
                    <a:p>
                      <a:pPr algn="r"/>
                      <a:endParaRPr lang="en-US" sz="1400">
                        <a:effectLst/>
                      </a:endParaRPr>
                    </a:p>
                  </a:txBody>
                  <a:tcPr marL="9525" marR="9525" marT="9525" marB="9525" anchor="ctr"/>
                </a:tc>
                <a:tc>
                  <a:txBody>
                    <a:bodyPr/>
                    <a:lstStyle/>
                    <a:p>
                      <a:pPr algn="r"/>
                      <a:r>
                        <a:rPr lang="en-US" sz="1400">
                          <a:effectLst/>
                        </a:rPr>
                        <a:t>Unemployment length</a:t>
                      </a:r>
                    </a:p>
                    <a:p>
                      <a:pPr algn="r"/>
                      <a:endParaRPr lang="en-US" sz="1400">
                        <a:effectLst/>
                      </a:endParaRPr>
                    </a:p>
                  </a:txBody>
                  <a:tcPr marL="76200" marR="76200" marT="38100" marB="38100" anchor="ctr"/>
                </a:tc>
                <a:tc>
                  <a:txBody>
                    <a:bodyPr/>
                    <a:lstStyle/>
                    <a:p>
                      <a:pPr algn="r"/>
                      <a:r>
                        <a:rPr lang="en-US" sz="1400">
                          <a:effectLst/>
                        </a:rPr>
                        <a:t>No. of jobseekers</a:t>
                      </a:r>
                    </a:p>
                    <a:p>
                      <a:pPr algn="r"/>
                      <a:endParaRPr lang="en-US" sz="1400">
                        <a:effectLst/>
                      </a:endParaRPr>
                    </a:p>
                  </a:txBody>
                  <a:tcPr marL="76200" marR="76200" marT="38100" marB="38100" anchor="ctr"/>
                </a:tc>
                <a:extLst>
                  <a:ext uri="{0D108BD9-81ED-4DB2-BD59-A6C34878D82A}">
                    <a16:rowId xmlns:a16="http://schemas.microsoft.com/office/drawing/2014/main" val="3192270576"/>
                  </a:ext>
                </a:extLst>
              </a:tr>
              <a:tr h="816941">
                <a:tc>
                  <a:txBody>
                    <a:bodyPr/>
                    <a:lstStyle/>
                    <a:p>
                      <a:endParaRPr lang="en-US" sz="1400">
                        <a:effectLst/>
                      </a:endParaRPr>
                    </a:p>
                    <a:p>
                      <a:pPr algn="r"/>
                      <a:r>
                        <a:rPr lang="en-US" sz="1400">
                          <a:effectLst/>
                        </a:rPr>
                        <a:t>Year 10/11</a:t>
                      </a:r>
                    </a:p>
                  </a:txBody>
                  <a:tcPr marL="9525" marR="9525" marT="9525" marB="9525" anchor="ctr"/>
                </a:tc>
                <a:tc>
                  <a:txBody>
                    <a:bodyPr/>
                    <a:lstStyle/>
                    <a:p>
                      <a:endParaRPr lang="en-US" sz="1400">
                        <a:effectLst/>
                      </a:endParaRPr>
                    </a:p>
                    <a:p>
                      <a:pPr algn="r"/>
                      <a:r>
                        <a:rPr lang="en-US" sz="1400">
                          <a:effectLst/>
                        </a:rPr>
                        <a:t>Under 12 Months</a:t>
                      </a:r>
                    </a:p>
                  </a:txBody>
                  <a:tcPr marL="76200" marR="76200" marT="38100" marB="38100" anchor="ctr"/>
                </a:tc>
                <a:tc>
                  <a:txBody>
                    <a:bodyPr/>
                    <a:lstStyle/>
                    <a:p>
                      <a:endParaRPr lang="en-US" sz="1400">
                        <a:effectLst/>
                      </a:endParaRPr>
                    </a:p>
                    <a:p>
                      <a:pPr algn="r"/>
                      <a:r>
                        <a:rPr lang="en-US" sz="1400">
                          <a:effectLst/>
                        </a:rPr>
                        <a:t>99332</a:t>
                      </a:r>
                    </a:p>
                  </a:txBody>
                  <a:tcPr marL="76200" marR="76200" marT="38100" marB="38100" anchor="ctr"/>
                </a:tc>
                <a:extLst>
                  <a:ext uri="{0D108BD9-81ED-4DB2-BD59-A6C34878D82A}">
                    <a16:rowId xmlns:a16="http://schemas.microsoft.com/office/drawing/2014/main" val="4144558906"/>
                  </a:ext>
                </a:extLst>
              </a:tr>
              <a:tr h="487725">
                <a:tc>
                  <a:txBody>
                    <a:bodyPr/>
                    <a:lstStyle/>
                    <a:p>
                      <a:pPr algn="r"/>
                      <a:endParaRPr lang="en-US" sz="1400">
                        <a:effectLst/>
                      </a:endParaRPr>
                    </a:p>
                  </a:txBody>
                  <a:tcPr marL="9525" marR="9525" marT="9525" marB="9525" anchor="ctr"/>
                </a:tc>
                <a:tc>
                  <a:txBody>
                    <a:bodyPr/>
                    <a:lstStyle/>
                    <a:p>
                      <a:pPr algn="r"/>
                      <a:r>
                        <a:rPr lang="en-US" sz="1400">
                          <a:effectLst/>
                        </a:rPr>
                        <a:t>12 to 23 Months</a:t>
                      </a:r>
                    </a:p>
                  </a:txBody>
                  <a:tcPr marL="76200" marR="76200" marT="38100" marB="38100" anchor="ctr"/>
                </a:tc>
                <a:tc>
                  <a:txBody>
                    <a:bodyPr/>
                    <a:lstStyle/>
                    <a:p>
                      <a:pPr algn="r"/>
                      <a:r>
                        <a:rPr lang="en-US" sz="1400">
                          <a:effectLst/>
                        </a:rPr>
                        <a:t>80549</a:t>
                      </a:r>
                    </a:p>
                  </a:txBody>
                  <a:tcPr marL="76200" marR="76200" marT="38100" marB="38100" anchor="ctr"/>
                </a:tc>
                <a:extLst>
                  <a:ext uri="{0D108BD9-81ED-4DB2-BD59-A6C34878D82A}">
                    <a16:rowId xmlns:a16="http://schemas.microsoft.com/office/drawing/2014/main" val="1954198621"/>
                  </a:ext>
                </a:extLst>
              </a:tr>
              <a:tr h="487725">
                <a:tc>
                  <a:txBody>
                    <a:bodyPr/>
                    <a:lstStyle/>
                    <a:p>
                      <a:pPr algn="r"/>
                      <a:endParaRPr lang="en-US" sz="1400">
                        <a:effectLst/>
                      </a:endParaRPr>
                    </a:p>
                  </a:txBody>
                  <a:tcPr marL="9525" marR="9525" marT="9525" marB="9525" anchor="ctr"/>
                </a:tc>
                <a:tc>
                  <a:txBody>
                    <a:bodyPr/>
                    <a:lstStyle/>
                    <a:p>
                      <a:pPr algn="r"/>
                      <a:r>
                        <a:rPr lang="en-US" sz="1400">
                          <a:effectLst/>
                        </a:rPr>
                        <a:t>24 to 59 Months</a:t>
                      </a:r>
                    </a:p>
                  </a:txBody>
                  <a:tcPr marL="76200" marR="76200" marT="38100" marB="38100" anchor="ctr"/>
                </a:tc>
                <a:tc>
                  <a:txBody>
                    <a:bodyPr/>
                    <a:lstStyle/>
                    <a:p>
                      <a:pPr algn="r"/>
                      <a:r>
                        <a:rPr lang="en-US" sz="1400">
                          <a:effectLst/>
                        </a:rPr>
                        <a:t>126277</a:t>
                      </a:r>
                    </a:p>
                  </a:txBody>
                  <a:tcPr marL="76200" marR="76200" marT="38100" marB="38100" anchor="ctr"/>
                </a:tc>
                <a:extLst>
                  <a:ext uri="{0D108BD9-81ED-4DB2-BD59-A6C34878D82A}">
                    <a16:rowId xmlns:a16="http://schemas.microsoft.com/office/drawing/2014/main" val="3456745203"/>
                  </a:ext>
                </a:extLst>
              </a:tr>
              <a:tr h="487725">
                <a:tc>
                  <a:txBody>
                    <a:bodyPr/>
                    <a:lstStyle/>
                    <a:p>
                      <a:pPr algn="r"/>
                      <a:endParaRPr lang="en-US" sz="1400">
                        <a:effectLst/>
                      </a:endParaRPr>
                    </a:p>
                  </a:txBody>
                  <a:tcPr marL="9525" marR="9525" marT="9525" marB="9525" anchor="ctr"/>
                </a:tc>
                <a:tc>
                  <a:txBody>
                    <a:bodyPr/>
                    <a:lstStyle/>
                    <a:p>
                      <a:pPr algn="r"/>
                      <a:r>
                        <a:rPr lang="en-US" sz="1400">
                          <a:effectLst/>
                        </a:rPr>
                        <a:t>60+ Months</a:t>
                      </a:r>
                    </a:p>
                  </a:txBody>
                  <a:tcPr marL="76200" marR="76200" marT="38100" marB="38100" anchor="ctr"/>
                </a:tc>
                <a:tc>
                  <a:txBody>
                    <a:bodyPr/>
                    <a:lstStyle/>
                    <a:p>
                      <a:pPr algn="r"/>
                      <a:r>
                        <a:rPr lang="en-US" sz="1400">
                          <a:effectLst/>
                        </a:rPr>
                        <a:t>80282</a:t>
                      </a:r>
                    </a:p>
                  </a:txBody>
                  <a:tcPr marL="76200" marR="76200" marT="38100" marB="38100" anchor="ctr"/>
                </a:tc>
                <a:extLst>
                  <a:ext uri="{0D108BD9-81ED-4DB2-BD59-A6C34878D82A}">
                    <a16:rowId xmlns:a16="http://schemas.microsoft.com/office/drawing/2014/main" val="1668648094"/>
                  </a:ext>
                </a:extLst>
              </a:tr>
            </a:tbl>
          </a:graphicData>
        </a:graphic>
      </p:graphicFrame>
      <p:graphicFrame>
        <p:nvGraphicFramePr>
          <p:cNvPr id="19" name="Table 18">
            <a:extLst>
              <a:ext uri="{FF2B5EF4-FFF2-40B4-BE49-F238E27FC236}">
                <a16:creationId xmlns:a16="http://schemas.microsoft.com/office/drawing/2014/main" id="{1E286A5C-AE56-41BA-9792-B91E1001DA16}"/>
              </a:ext>
            </a:extLst>
          </p:cNvPr>
          <p:cNvGraphicFramePr>
            <a:graphicFrameLocks noGrp="1"/>
          </p:cNvGraphicFramePr>
          <p:nvPr>
            <p:extLst>
              <p:ext uri="{D42A27DB-BD31-4B8C-83A1-F6EECF244321}">
                <p14:modId xmlns:p14="http://schemas.microsoft.com/office/powerpoint/2010/main" val="21091840"/>
              </p:ext>
            </p:extLst>
          </p:nvPr>
        </p:nvGraphicFramePr>
        <p:xfrm>
          <a:off x="6145161" y="3908322"/>
          <a:ext cx="5985258" cy="2888274"/>
        </p:xfrm>
        <a:graphic>
          <a:graphicData uri="http://schemas.openxmlformats.org/drawingml/2006/table">
            <a:tbl>
              <a:tblPr firstRow="1" firstCol="1" bandRow="1">
                <a:tableStyleId>{5C22544A-7EE6-4342-B048-85BDC9FD1C3A}</a:tableStyleId>
              </a:tblPr>
              <a:tblGrid>
                <a:gridCol w="1995086">
                  <a:extLst>
                    <a:ext uri="{9D8B030D-6E8A-4147-A177-3AD203B41FA5}">
                      <a16:colId xmlns:a16="http://schemas.microsoft.com/office/drawing/2014/main" val="1434011085"/>
                    </a:ext>
                  </a:extLst>
                </a:gridCol>
                <a:gridCol w="1995086">
                  <a:extLst>
                    <a:ext uri="{9D8B030D-6E8A-4147-A177-3AD203B41FA5}">
                      <a16:colId xmlns:a16="http://schemas.microsoft.com/office/drawing/2014/main" val="2884840110"/>
                    </a:ext>
                  </a:extLst>
                </a:gridCol>
                <a:gridCol w="1995086">
                  <a:extLst>
                    <a:ext uri="{9D8B030D-6E8A-4147-A177-3AD203B41FA5}">
                      <a16:colId xmlns:a16="http://schemas.microsoft.com/office/drawing/2014/main" val="1440622267"/>
                    </a:ext>
                  </a:extLst>
                </a:gridCol>
              </a:tblGrid>
              <a:tr h="783261">
                <a:tc>
                  <a:txBody>
                    <a:bodyPr/>
                    <a:lstStyle/>
                    <a:p>
                      <a:pPr algn="ctr"/>
                      <a:r>
                        <a:rPr lang="en-US" sz="1400">
                          <a:effectLst/>
                        </a:rPr>
                        <a:t>                                      </a:t>
                      </a:r>
                    </a:p>
                    <a:p>
                      <a:pPr lvl="0" algn="ctr">
                        <a:buNone/>
                      </a:pPr>
                      <a:r>
                        <a:rPr lang="en-US" sz="1400">
                          <a:effectLst/>
                        </a:rPr>
                        <a:t>Education Level</a:t>
                      </a:r>
                    </a:p>
                  </a:txBody>
                  <a:tcPr marL="76200" marR="76200" marT="38100" marB="38100"/>
                </a:tc>
                <a:tc>
                  <a:txBody>
                    <a:bodyPr/>
                    <a:lstStyle/>
                    <a:p>
                      <a:pPr algn="r"/>
                      <a:r>
                        <a:rPr lang="en-US" sz="1400">
                          <a:effectLst/>
                        </a:rPr>
                        <a:t>Unemployment length</a:t>
                      </a:r>
                    </a:p>
                    <a:p>
                      <a:pPr algn="r"/>
                      <a:endParaRPr lang="en-US" sz="1400">
                        <a:effectLst/>
                      </a:endParaRPr>
                    </a:p>
                  </a:txBody>
                  <a:tcPr marL="76200" marR="76200" marT="38100" marB="38100"/>
                </a:tc>
                <a:tc>
                  <a:txBody>
                    <a:bodyPr/>
                    <a:lstStyle/>
                    <a:p>
                      <a:pPr algn="r"/>
                      <a:r>
                        <a:rPr lang="en-US" sz="1400">
                          <a:effectLst/>
                        </a:rPr>
                        <a:t>No. of jobseekers</a:t>
                      </a:r>
                    </a:p>
                    <a:p>
                      <a:pPr algn="r"/>
                      <a:endParaRPr lang="en-US" sz="1400">
                        <a:effectLst/>
                      </a:endParaRPr>
                    </a:p>
                  </a:txBody>
                  <a:tcPr marL="76200" marR="76200" marT="38100" marB="38100" anchor="ctr"/>
                </a:tc>
                <a:extLst>
                  <a:ext uri="{0D108BD9-81ED-4DB2-BD59-A6C34878D82A}">
                    <a16:rowId xmlns:a16="http://schemas.microsoft.com/office/drawing/2014/main" val="1268184642"/>
                  </a:ext>
                </a:extLst>
              </a:tr>
              <a:tr h="783261">
                <a:tc rowSpan="4">
                  <a:txBody>
                    <a:bodyPr/>
                    <a:lstStyle/>
                    <a:p>
                      <a:endParaRPr lang="en-US" sz="1400">
                        <a:effectLst/>
                      </a:endParaRPr>
                    </a:p>
                    <a:p>
                      <a:pPr algn="r"/>
                      <a:r>
                        <a:rPr lang="en-US" sz="1400">
                          <a:effectLst/>
                        </a:rPr>
                        <a:t>Primary school or less than Year 10</a:t>
                      </a:r>
                    </a:p>
                  </a:txBody>
                  <a:tcPr marL="76200" marR="76200" marT="38100" marB="38100"/>
                </a:tc>
                <a:tc>
                  <a:txBody>
                    <a:bodyPr/>
                    <a:lstStyle/>
                    <a:p>
                      <a:endParaRPr lang="en-US" sz="1400">
                        <a:effectLst/>
                      </a:endParaRPr>
                    </a:p>
                    <a:p>
                      <a:pPr algn="r"/>
                      <a:r>
                        <a:rPr lang="en-US" sz="1400">
                          <a:effectLst/>
                        </a:rPr>
                        <a:t>Under 12 Months</a:t>
                      </a:r>
                    </a:p>
                  </a:txBody>
                  <a:tcPr marL="76200" marR="76200" marT="38100" marB="38100"/>
                </a:tc>
                <a:tc>
                  <a:txBody>
                    <a:bodyPr/>
                    <a:lstStyle/>
                    <a:p>
                      <a:endParaRPr lang="en-US" sz="1400">
                        <a:effectLst/>
                      </a:endParaRPr>
                    </a:p>
                    <a:p>
                      <a:pPr algn="r"/>
                      <a:r>
                        <a:rPr lang="en-US" sz="1400">
                          <a:effectLst/>
                        </a:rPr>
                        <a:t>36077</a:t>
                      </a:r>
                    </a:p>
                  </a:txBody>
                  <a:tcPr marL="76200" marR="76200" marT="38100" marB="38100" anchor="ctr"/>
                </a:tc>
                <a:extLst>
                  <a:ext uri="{0D108BD9-81ED-4DB2-BD59-A6C34878D82A}">
                    <a16:rowId xmlns:a16="http://schemas.microsoft.com/office/drawing/2014/main" val="105116621"/>
                  </a:ext>
                </a:extLst>
              </a:tr>
              <a:tr h="440584">
                <a:tc vMerge="1">
                  <a:txBody>
                    <a:bodyPr/>
                    <a:lstStyle/>
                    <a:p>
                      <a:endParaRPr lang="en-US"/>
                    </a:p>
                  </a:txBody>
                  <a:tcPr/>
                </a:tc>
                <a:tc>
                  <a:txBody>
                    <a:bodyPr/>
                    <a:lstStyle/>
                    <a:p>
                      <a:pPr algn="r"/>
                      <a:r>
                        <a:rPr lang="en-US" sz="1400">
                          <a:effectLst/>
                        </a:rPr>
                        <a:t>12 to 23 Months</a:t>
                      </a:r>
                    </a:p>
                  </a:txBody>
                  <a:tcPr marL="76200" marR="76200" marT="38100" marB="38100" anchor="ctr"/>
                </a:tc>
                <a:tc>
                  <a:txBody>
                    <a:bodyPr/>
                    <a:lstStyle/>
                    <a:p>
                      <a:pPr algn="r"/>
                      <a:r>
                        <a:rPr lang="en-US" sz="1400">
                          <a:effectLst/>
                        </a:rPr>
                        <a:t>27944</a:t>
                      </a:r>
                    </a:p>
                  </a:txBody>
                  <a:tcPr marL="76200" marR="76200" marT="38100" marB="38100" anchor="ctr"/>
                </a:tc>
                <a:extLst>
                  <a:ext uri="{0D108BD9-81ED-4DB2-BD59-A6C34878D82A}">
                    <a16:rowId xmlns:a16="http://schemas.microsoft.com/office/drawing/2014/main" val="982421102"/>
                  </a:ext>
                </a:extLst>
              </a:tr>
              <a:tr h="440584">
                <a:tc vMerge="1">
                  <a:txBody>
                    <a:bodyPr/>
                    <a:lstStyle/>
                    <a:p>
                      <a:endParaRPr lang="en-US"/>
                    </a:p>
                  </a:txBody>
                  <a:tcPr/>
                </a:tc>
                <a:tc>
                  <a:txBody>
                    <a:bodyPr/>
                    <a:lstStyle/>
                    <a:p>
                      <a:pPr algn="r"/>
                      <a:r>
                        <a:rPr lang="en-US" sz="1400">
                          <a:effectLst/>
                        </a:rPr>
                        <a:t>24 to 59 Months</a:t>
                      </a:r>
                    </a:p>
                  </a:txBody>
                  <a:tcPr marL="76200" marR="76200" marT="38100" marB="38100" anchor="ctr"/>
                </a:tc>
                <a:tc>
                  <a:txBody>
                    <a:bodyPr/>
                    <a:lstStyle/>
                    <a:p>
                      <a:pPr algn="r"/>
                      <a:r>
                        <a:rPr lang="en-US" sz="1400">
                          <a:effectLst/>
                        </a:rPr>
                        <a:t>51930</a:t>
                      </a:r>
                    </a:p>
                  </a:txBody>
                  <a:tcPr marL="76200" marR="76200" marT="38100" marB="38100" anchor="ctr"/>
                </a:tc>
                <a:extLst>
                  <a:ext uri="{0D108BD9-81ED-4DB2-BD59-A6C34878D82A}">
                    <a16:rowId xmlns:a16="http://schemas.microsoft.com/office/drawing/2014/main" val="1303696593"/>
                  </a:ext>
                </a:extLst>
              </a:tr>
              <a:tr h="440584">
                <a:tc vMerge="1">
                  <a:txBody>
                    <a:bodyPr/>
                    <a:lstStyle/>
                    <a:p>
                      <a:endParaRPr lang="en-US"/>
                    </a:p>
                  </a:txBody>
                  <a:tcPr/>
                </a:tc>
                <a:tc>
                  <a:txBody>
                    <a:bodyPr/>
                    <a:lstStyle/>
                    <a:p>
                      <a:pPr algn="r"/>
                      <a:r>
                        <a:rPr lang="en-US" sz="1400">
                          <a:effectLst/>
                        </a:rPr>
                        <a:t>60+ Months</a:t>
                      </a:r>
                    </a:p>
                  </a:txBody>
                  <a:tcPr marL="76200" marR="76200" marT="38100" marB="38100" anchor="ctr"/>
                </a:tc>
                <a:tc>
                  <a:txBody>
                    <a:bodyPr/>
                    <a:lstStyle/>
                    <a:p>
                      <a:pPr algn="r"/>
                      <a:r>
                        <a:rPr lang="en-US" sz="1400">
                          <a:effectLst/>
                        </a:rPr>
                        <a:t>44464</a:t>
                      </a:r>
                    </a:p>
                  </a:txBody>
                  <a:tcPr marL="76200" marR="76200" marT="38100" marB="38100" anchor="ctr"/>
                </a:tc>
                <a:extLst>
                  <a:ext uri="{0D108BD9-81ED-4DB2-BD59-A6C34878D82A}">
                    <a16:rowId xmlns:a16="http://schemas.microsoft.com/office/drawing/2014/main" val="4217587039"/>
                  </a:ext>
                </a:extLst>
              </a:tr>
            </a:tbl>
          </a:graphicData>
        </a:graphic>
      </p:graphicFrame>
    </p:spTree>
    <p:extLst>
      <p:ext uri="{BB962C8B-B14F-4D97-AF65-F5344CB8AC3E}">
        <p14:creationId xmlns:p14="http://schemas.microsoft.com/office/powerpoint/2010/main" val="3015796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15C5-2135-E4D3-E49B-965D00B6E913}"/>
              </a:ext>
            </a:extLst>
          </p:cNvPr>
          <p:cNvSpPr>
            <a:spLocks noGrp="1"/>
          </p:cNvSpPr>
          <p:nvPr>
            <p:ph type="title"/>
          </p:nvPr>
        </p:nvSpPr>
        <p:spPr>
          <a:xfrm>
            <a:off x="2560698" y="-4916"/>
            <a:ext cx="6580633" cy="851720"/>
          </a:xfrm>
        </p:spPr>
        <p:txBody>
          <a:bodyPr>
            <a:normAutofit/>
          </a:bodyPr>
          <a:lstStyle/>
          <a:p>
            <a:r>
              <a:rPr lang="en-US" sz="320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rPr>
              <a:t>Another demographic: Age Groups</a:t>
            </a:r>
          </a:p>
        </p:txBody>
      </p:sp>
      <p:pic>
        <p:nvPicPr>
          <p:cNvPr id="4" name="Picture 4" descr="A picture containing bar chart&#10;&#10;Description automatically generated">
            <a:extLst>
              <a:ext uri="{FF2B5EF4-FFF2-40B4-BE49-F238E27FC236}">
                <a16:creationId xmlns:a16="http://schemas.microsoft.com/office/drawing/2014/main" id="{3AC02253-8DE5-F8C1-2B03-5373DC099943}"/>
              </a:ext>
            </a:extLst>
          </p:cNvPr>
          <p:cNvPicPr>
            <a:picLocks noChangeAspect="1"/>
          </p:cNvPicPr>
          <p:nvPr/>
        </p:nvPicPr>
        <p:blipFill>
          <a:blip r:embed="rId2"/>
          <a:stretch>
            <a:fillRect/>
          </a:stretch>
        </p:blipFill>
        <p:spPr>
          <a:xfrm>
            <a:off x="779206" y="601173"/>
            <a:ext cx="10141973" cy="6257880"/>
          </a:xfrm>
          <a:prstGeom prst="rect">
            <a:avLst/>
          </a:prstGeom>
        </p:spPr>
      </p:pic>
    </p:spTree>
    <p:extLst>
      <p:ext uri="{BB962C8B-B14F-4D97-AF65-F5344CB8AC3E}">
        <p14:creationId xmlns:p14="http://schemas.microsoft.com/office/powerpoint/2010/main" val="16343577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4.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2A3AD49-9331-450C-A2FE-6857A4DB38C6}">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{3FA7EEF4-70DA-40E2-86BF-7DC8AEDBE812}tf00934815_win32</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SlateVTI</vt:lpstr>
      <vt:lpstr>Study of the Jobactive Employment Fund program</vt:lpstr>
      <vt:lpstr>Dataset</vt:lpstr>
      <vt:lpstr>Hypothesis</vt:lpstr>
      <vt:lpstr>Motivation &amp; Summary</vt:lpstr>
      <vt:lpstr>Data Cleanup</vt:lpstr>
      <vt:lpstr>Questions Asked</vt:lpstr>
      <vt:lpstr>Education Level of each Jobseeker</vt:lpstr>
      <vt:lpstr>Education Level vs Unemployment Length (Higher education vs Lower)</vt:lpstr>
      <vt:lpstr>Another demographic: Age Groups</vt:lpstr>
      <vt:lpstr>Age Groups (30-39 &amp; 40-49) Education levels</vt:lpstr>
      <vt:lpstr>Discussion of findings</vt:lpstr>
      <vt:lpstr>Indigenous Jobseekers – By numbers and Gender 2015 to 2017</vt:lpstr>
      <vt:lpstr>Analysis based on Homelessness and Ex-offence</vt:lpstr>
      <vt:lpstr>PowerPoint Presentation</vt:lpstr>
      <vt:lpstr>Analysis by spend stream</vt:lpstr>
      <vt:lpstr>Total &amp; Average spend by State</vt:lpstr>
      <vt:lpstr>Who is utilising program?</vt:lpstr>
      <vt:lpstr>Is program working?</vt:lpstr>
      <vt:lpstr>Post Mortem</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 support for job seekers</dc:title>
  <dc:creator>Steven Bouios</dc:creator>
  <cp:revision>1</cp:revision>
  <dcterms:created xsi:type="dcterms:W3CDTF">2022-06-26T07:34:51Z</dcterms:created>
  <dcterms:modified xsi:type="dcterms:W3CDTF">2022-06-27T09:18:24Z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